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1445" y="-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Rating</c:v>
                </c:pt>
              </c:strCache>
            </c:strRef>
          </c:tx>
          <c:invertIfNegative val="0"/>
          <c:cat>
            <c:strRef>
              <c:f>Sheet1!$A$2:$A$10</c:f>
              <c:strCache>
                <c:ptCount val="9"/>
                <c:pt idx="0">
                  <c:v>Statue of Liberty</c:v>
                </c:pt>
                <c:pt idx="1">
                  <c:v>Central Park</c:v>
                </c:pt>
                <c:pt idx="2">
                  <c:v>Brooklyn Bridge</c:v>
                </c:pt>
                <c:pt idx="3">
                  <c:v>The Metropolitan Musem of Art</c:v>
                </c:pt>
                <c:pt idx="4">
                  <c:v>Empire State Building</c:v>
                </c:pt>
                <c:pt idx="5">
                  <c:v>Rockafeller Center</c:v>
                </c:pt>
                <c:pt idx="6">
                  <c:v>9/11 Memorial</c:v>
                </c:pt>
                <c:pt idx="7">
                  <c:v>One World Trade Center</c:v>
                </c:pt>
                <c:pt idx="8">
                  <c:v>The Museum of Modern Art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4.5999999999999996</c:v>
                </c:pt>
                <c:pt idx="1">
                  <c:v>4.8</c:v>
                </c:pt>
                <c:pt idx="2">
                  <c:v>4.8</c:v>
                </c:pt>
                <c:pt idx="3">
                  <c:v>4.8</c:v>
                </c:pt>
                <c:pt idx="4">
                  <c:v>4.5999999999999996</c:v>
                </c:pt>
                <c:pt idx="5">
                  <c:v>4.5999999999999996</c:v>
                </c:pt>
                <c:pt idx="6">
                  <c:v>4.8</c:v>
                </c:pt>
                <c:pt idx="7">
                  <c:v>4.7</c:v>
                </c:pt>
                <c:pt idx="8">
                  <c:v>4.5999999999999996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9024128"/>
        <c:axId val="229026048"/>
      </c:barChart>
      <c:catAx>
        <c:axId val="229024128"/>
        <c:scaling>
          <c:orientation val="minMax"/>
        </c:scaling>
        <c:delete val="0"/>
        <c:axPos val="b"/>
        <c:majorTickMark val="out"/>
        <c:minorTickMark val="none"/>
        <c:tickLblPos val="nextTo"/>
        <c:crossAx val="229026048"/>
        <c:crosses val="autoZero"/>
        <c:auto val="1"/>
        <c:lblAlgn val="ctr"/>
        <c:lblOffset val="100"/>
        <c:noMultiLvlLbl val="0"/>
      </c:catAx>
      <c:valAx>
        <c:axId val="229026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90241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CB81-7BDD-4FBF-A6DF-A69C3931F737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DB215-B10C-4A69-BBD0-7F5497FC73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CB81-7BDD-4FBF-A6DF-A69C3931F737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B215-B10C-4A69-BBD0-7F5497FC73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CB81-7BDD-4FBF-A6DF-A69C3931F737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B215-B10C-4A69-BBD0-7F5497FC73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CB81-7BDD-4FBF-A6DF-A69C3931F737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DB215-B10C-4A69-BBD0-7F5497FC73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CB81-7BDD-4FBF-A6DF-A69C3931F737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DB215-B10C-4A69-BBD0-7F5497FC73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CB81-7BDD-4FBF-A6DF-A69C3931F737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DB215-B10C-4A69-BBD0-7F5497FC73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CB81-7BDD-4FBF-A6DF-A69C3931F737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DB215-B10C-4A69-BBD0-7F5497FC73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CB81-7BDD-4FBF-A6DF-A69C3931F737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DB215-B10C-4A69-BBD0-7F5497FC73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CB81-7BDD-4FBF-A6DF-A69C3931F737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DB215-B10C-4A69-BBD0-7F5497FC73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CB81-7BDD-4FBF-A6DF-A69C3931F737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DB215-B10C-4A69-BBD0-7F5497FC73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CB81-7BDD-4FBF-A6DF-A69C3931F737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DB215-B10C-4A69-BBD0-7F5497FC73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F2BCB81-7BDD-4FBF-A6DF-A69C3931F737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DC0DB215-B10C-4A69-BBD0-7F5497FC73FF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Advertising in New York City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Coty Marchlewski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4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2514600"/>
            <a:ext cx="7162800" cy="3657599"/>
          </a:xfrm>
        </p:spPr>
        <p:txBody>
          <a:bodyPr/>
          <a:lstStyle/>
          <a:p>
            <a:r>
              <a:rPr lang="en-US" dirty="0" smtClean="0"/>
              <a:t>For this project I picked locations based on what ratings and reviews they were given by people who actually visited them. </a:t>
            </a:r>
          </a:p>
          <a:p>
            <a:r>
              <a:rPr lang="en-US" dirty="0" smtClean="0"/>
              <a:t>Valuable for </a:t>
            </a:r>
            <a:r>
              <a:rPr lang="en-US" dirty="0"/>
              <a:t>a</a:t>
            </a:r>
            <a:r>
              <a:rPr lang="en-US" dirty="0" smtClean="0"/>
              <a:t>dvertising companies</a:t>
            </a:r>
          </a:p>
          <a:p>
            <a:pPr lvl="1"/>
            <a:r>
              <a:rPr lang="en-US" dirty="0" smtClean="0"/>
              <a:t>Actual reviews give them more legitimacy and credit</a:t>
            </a:r>
          </a:p>
          <a:p>
            <a:r>
              <a:rPr lang="en-US" dirty="0" smtClean="0"/>
              <a:t>Helpful for tourists and vacationers who want actual and worthwhile place to visit in New York City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543800" cy="914400"/>
          </a:xfrm>
        </p:spPr>
        <p:txBody>
          <a:bodyPr/>
          <a:lstStyle/>
          <a:p>
            <a:r>
              <a:rPr lang="en-US" dirty="0" smtClean="0"/>
              <a:t>What Locations to Advertise?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4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2514600"/>
            <a:ext cx="7162800" cy="3657599"/>
          </a:xfrm>
        </p:spPr>
        <p:txBody>
          <a:bodyPr/>
          <a:lstStyle/>
          <a:p>
            <a:r>
              <a:rPr lang="en-US" dirty="0" smtClean="0"/>
              <a:t>Data was selected based on ratings given to them</a:t>
            </a:r>
          </a:p>
          <a:p>
            <a:r>
              <a:rPr lang="en-US" dirty="0" smtClean="0"/>
              <a:t>Locations were also selected based on whether or not a reservation was needed</a:t>
            </a:r>
          </a:p>
          <a:p>
            <a:pPr lvl="1"/>
            <a:r>
              <a:rPr lang="en-US" dirty="0" smtClean="0"/>
              <a:t>Tourists and vacationers probably wouldn’t want to waste their time trying to make a reservation and therefore it would be better to advertise places that do not need one</a:t>
            </a:r>
          </a:p>
          <a:p>
            <a:r>
              <a:rPr lang="en-US" dirty="0" smtClean="0"/>
              <a:t>Locations were also selected based on their historical and cultural significance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543800" cy="914400"/>
          </a:xfrm>
        </p:spPr>
        <p:txBody>
          <a:bodyPr/>
          <a:lstStyle/>
          <a:p>
            <a:r>
              <a:rPr lang="en-US" dirty="0" smtClean="0"/>
              <a:t>Data Acquisition and 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6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524000"/>
            <a:ext cx="7543800" cy="914400"/>
          </a:xfrm>
        </p:spPr>
        <p:txBody>
          <a:bodyPr/>
          <a:lstStyle/>
          <a:p>
            <a:r>
              <a:rPr lang="en-US" dirty="0" smtClean="0"/>
              <a:t>Popular Spots in New York City by Ratings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107423"/>
              </p:ext>
            </p:extLst>
          </p:nvPr>
        </p:nvGraphicFramePr>
        <p:xfrm>
          <a:off x="1066800" y="2514600"/>
          <a:ext cx="71628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536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2514600"/>
            <a:ext cx="7162800" cy="3657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Based on my findings I recommend that the company advertise for these locations</a:t>
            </a:r>
          </a:p>
          <a:p>
            <a:pPr lvl="1"/>
            <a:r>
              <a:rPr lang="en-US" dirty="0" smtClean="0"/>
              <a:t>Central Park, Brooklyn Bridge, The Metropolitan Museum of Art, the 9/11 Memorial, and the One World Trade Center.</a:t>
            </a:r>
          </a:p>
          <a:p>
            <a:r>
              <a:rPr lang="en-US" dirty="0" smtClean="0"/>
              <a:t>For future candidates of advertising for this company I would recommend that they keep up with trends of what is popular in the area</a:t>
            </a:r>
          </a:p>
          <a:p>
            <a:r>
              <a:rPr lang="en-US" dirty="0" smtClean="0"/>
              <a:t>Also I recommend that they try to get feedback from locals and other tourists about what their favorite locations around New York City are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543800" cy="914400"/>
          </a:xfrm>
        </p:spPr>
        <p:txBody>
          <a:bodyPr/>
          <a:lstStyle/>
          <a:p>
            <a:r>
              <a:rPr lang="en-US" dirty="0" smtClean="0"/>
              <a:t>Conclusion and Future Advertising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3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174</TotalTime>
  <Words>228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Elemental</vt:lpstr>
      <vt:lpstr>Advertising in New York City</vt:lpstr>
      <vt:lpstr>What Locations to Advertise?</vt:lpstr>
      <vt:lpstr>Data Acquisition and Cleaning</vt:lpstr>
      <vt:lpstr>Popular Spots in New York City by Ratings</vt:lpstr>
      <vt:lpstr>Conclusion and Future Advertising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Advertising in New York City</dc:title>
  <dc:creator>Dave Keltz</dc:creator>
  <cp:lastModifiedBy>Dave Keltz</cp:lastModifiedBy>
  <cp:revision>5</cp:revision>
  <dcterms:created xsi:type="dcterms:W3CDTF">2019-04-29T00:55:07Z</dcterms:created>
  <dcterms:modified xsi:type="dcterms:W3CDTF">2019-04-29T03:50:00Z</dcterms:modified>
</cp:coreProperties>
</file>