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55" autoAdjust="0"/>
  </p:normalViewPr>
  <p:slideViewPr>
    <p:cSldViewPr snapToGrid="0">
      <p:cViewPr varScale="1">
        <p:scale>
          <a:sx n="78" d="100"/>
          <a:sy n="78" d="100"/>
        </p:scale>
        <p:origin x="82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09785"/>
            <a:ext cx="10058400" cy="3566160"/>
          </a:xfrm>
        </p:spPr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Subterfuge RPG</a:t>
            </a:r>
            <a:endParaRPr lang="en-US" dirty="0">
              <a:latin typeface="Cubano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06454"/>
            <a:ext cx="10058400" cy="1143000"/>
          </a:xfrm>
        </p:spPr>
        <p:txBody>
          <a:bodyPr/>
          <a:lstStyle/>
          <a:p>
            <a:r>
              <a:rPr lang="en-US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Rough Draft Presentation</a:t>
            </a:r>
            <a:endPara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2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Player Guide</a:t>
            </a:r>
            <a:endParaRPr lang="en-US" dirty="0">
              <a:latin typeface="Cubano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824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Welcome to </a:t>
            </a:r>
            <a:r>
              <a:rPr lang="en-US" sz="16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Subterfuge RPG</a:t>
            </a:r>
            <a:endParaRPr lang="en-US" sz="16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a Roleplaying Game (RPG)?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Game Theme and Genre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Components List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Character Generation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Creating Your Character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Determining Attributes, Health, and Skills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Choosing a Class and Abilities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Character Sheet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Attributes Breakdown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Strength, Intelligence, Willpower, Ingenuity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Skills Breakdown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Melee, Ranged, Leadership, Deception, Reasoning, Awareness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 Progression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Leveling Up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Improving Attributes</a:t>
            </a:r>
          </a:p>
          <a:p>
            <a:pPr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Combat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Combat Sequence</a:t>
            </a:r>
          </a:p>
          <a:p>
            <a:pPr lvl="2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Rounds</a:t>
            </a:r>
          </a:p>
          <a:p>
            <a:pPr lvl="2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Turns</a:t>
            </a:r>
          </a:p>
          <a:p>
            <a:pPr lvl="3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Movement, Non-Combat Actions, Combat Actions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Melee Combat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Ranged Combat</a:t>
            </a:r>
          </a:p>
          <a:p>
            <a:pPr lvl="1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Life/Death</a:t>
            </a:r>
          </a:p>
          <a:p>
            <a:pPr marL="0" indent="0"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COMPLETED:</a:t>
            </a:r>
            <a:endParaRPr lang="en-US" sz="18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Provisioning Gear, How To Play, Example Play, Movement/Terrain, </a:t>
            </a:r>
            <a:r>
              <a:rPr lang="en-US" sz="1400" dirty="0" err="1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NonCombat</a:t>
            </a: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and </a:t>
            </a: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Exploration.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Character sheet</a:t>
            </a:r>
            <a:endParaRPr lang="en-US" dirty="0">
              <a:latin typeface="Cubano" panose="00000500000000000000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69" y="1737360"/>
            <a:ext cx="6824817" cy="4599334"/>
          </a:xfrm>
        </p:spPr>
      </p:pic>
      <p:sp>
        <p:nvSpPr>
          <p:cNvPr id="5" name="TextBox 4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Game master Guide</a:t>
            </a:r>
            <a:endParaRPr lang="en-US" dirty="0">
              <a:latin typeface="Cubano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824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COMPLETED:</a:t>
            </a:r>
          </a:p>
          <a:p>
            <a:pPr>
              <a:spcBef>
                <a:spcPts val="5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Nothing, woo!</a:t>
            </a:r>
          </a:p>
          <a:p>
            <a:pPr>
              <a:spcBef>
                <a:spcPts val="500"/>
              </a:spcBef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COMPLETED:</a:t>
            </a:r>
            <a:endParaRPr lang="en-US" sz="18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Running a Play Session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Combat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Non-Combat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Attribute / Skill Checks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Live / Death Checks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Running a Campaign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Awards / Rewards / Incentives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Game Narrative / Motivating Players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Non-Player </a:t>
            </a: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Characters (NPCs)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Friendly NPCs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Enemies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 Villain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3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Mission module</a:t>
            </a:r>
            <a:endParaRPr lang="en-US" dirty="0">
              <a:latin typeface="Cubano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824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COMPLETED:</a:t>
            </a:r>
          </a:p>
          <a:p>
            <a:pPr>
              <a:spcBef>
                <a:spcPts val="5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Nothing, woo!</a:t>
            </a:r>
          </a:p>
          <a:p>
            <a:pPr>
              <a:spcBef>
                <a:spcPts val="500"/>
              </a:spcBef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COMPLETED:</a:t>
            </a:r>
            <a:endParaRPr lang="en-US" sz="18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Mission Briefing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Mission Goals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Mission Map</a:t>
            </a:r>
            <a:endParaRPr lang="en-US" sz="1200" dirty="0" smtClean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Player Known Information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Game Master Only Information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Major Events in the Mission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 Specific Events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Story Specific Events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Non-Player Characters (NPCs)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Friendly NPCs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Enemies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 Villain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09785"/>
            <a:ext cx="10058400" cy="3566160"/>
          </a:xfrm>
        </p:spPr>
        <p:txBody>
          <a:bodyPr/>
          <a:lstStyle/>
          <a:p>
            <a:r>
              <a:rPr lang="en-US" dirty="0" smtClean="0">
                <a:latin typeface="Cubano" panose="00000500000000000000" pitchFamily="50" charset="0"/>
              </a:rPr>
              <a:t>The end</a:t>
            </a:r>
            <a:endParaRPr lang="en-US" dirty="0">
              <a:latin typeface="Cubano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06454"/>
            <a:ext cx="10058400" cy="1143000"/>
          </a:xfrm>
        </p:spPr>
        <p:txBody>
          <a:bodyPr/>
          <a:lstStyle/>
          <a:p>
            <a:r>
              <a:rPr lang="en-US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Rough Draft Presentation</a:t>
            </a:r>
            <a:endPara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262" y="6502149"/>
            <a:ext cx="1187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GAT212 Spring 2015—Travis Moore													                   © 2015 DigiPen Institute of Technology		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98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42413E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242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Cubano</vt:lpstr>
      <vt:lpstr>Open Sans</vt:lpstr>
      <vt:lpstr>Open Sans Light</vt:lpstr>
      <vt:lpstr>Wingdings</vt:lpstr>
      <vt:lpstr>Retrospect</vt:lpstr>
      <vt:lpstr>Subterfuge RPG</vt:lpstr>
      <vt:lpstr>Player Guide</vt:lpstr>
      <vt:lpstr>Character sheet</vt:lpstr>
      <vt:lpstr>Game master Guide</vt:lpstr>
      <vt:lpstr>Mission module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Subterfuge RPG</dc:title>
  <dc:creator>Travis Moore</dc:creator>
  <cp:keywords>GAT212;DigiPen;Spring 2015;RPG;Presentation;Subterfuge RPG</cp:keywords>
  <cp:lastModifiedBy>Travis Moore</cp:lastModifiedBy>
  <cp:revision>8</cp:revision>
  <dcterms:created xsi:type="dcterms:W3CDTF">2015-03-10T02:00:52Z</dcterms:created>
  <dcterms:modified xsi:type="dcterms:W3CDTF">2015-03-10T21:53:27Z</dcterms:modified>
</cp:coreProperties>
</file>