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F50-00B8-42ED-8211-1EAF1ABF46F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304F-9733-442F-A1E6-FF0D1462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4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F50-00B8-42ED-8211-1EAF1ABF46F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304F-9733-442F-A1E6-FF0D1462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F50-00B8-42ED-8211-1EAF1ABF46F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304F-9733-442F-A1E6-FF0D1462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3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F50-00B8-42ED-8211-1EAF1ABF46F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304F-9733-442F-A1E6-FF0D1462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1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F50-00B8-42ED-8211-1EAF1ABF46F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304F-9733-442F-A1E6-FF0D1462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4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F50-00B8-42ED-8211-1EAF1ABF46F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304F-9733-442F-A1E6-FF0D1462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F50-00B8-42ED-8211-1EAF1ABF46F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304F-9733-442F-A1E6-FF0D1462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8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F50-00B8-42ED-8211-1EAF1ABF46F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304F-9733-442F-A1E6-FF0D1462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9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F50-00B8-42ED-8211-1EAF1ABF46F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304F-9733-442F-A1E6-FF0D1462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F50-00B8-42ED-8211-1EAF1ABF46F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304F-9733-442F-A1E6-FF0D1462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2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F50-00B8-42ED-8211-1EAF1ABF46F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304F-9733-442F-A1E6-FF0D1462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25F50-00B8-42ED-8211-1EAF1ABF46F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6304F-9733-442F-A1E6-FF0D1462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0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pts.washington.edu/biowww/" TargetMode="External"/><Relationship Id="rId2" Type="http://schemas.openxmlformats.org/officeDocument/2006/relationships/hyperlink" Target="http://centerforgamescienc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fold.it/porta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001000" cy="1143000"/>
          </a:xfrm>
        </p:spPr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oldit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Student:</a:t>
            </a:r>
            <a:r>
              <a:rPr lang="en-US" sz="1800" dirty="0" smtClean="0"/>
              <a:t> Travis Moore</a:t>
            </a:r>
            <a:endParaRPr lang="en-US" sz="1800" dirty="0" smtClean="0"/>
          </a:p>
          <a:p>
            <a:r>
              <a:rPr lang="en-US" sz="1800" b="1" dirty="0" smtClean="0"/>
              <a:t>Simulation:</a:t>
            </a:r>
            <a:r>
              <a:rPr lang="en-US" sz="1800" dirty="0" smtClean="0"/>
              <a:t> </a:t>
            </a:r>
            <a:r>
              <a:rPr lang="en-US" sz="1800" dirty="0" err="1" smtClean="0"/>
              <a:t>F</a:t>
            </a:r>
            <a:r>
              <a:rPr lang="en-US" sz="1800" dirty="0" err="1" smtClean="0"/>
              <a:t>oldit</a:t>
            </a:r>
            <a:r>
              <a:rPr lang="en-US" sz="1800" dirty="0" smtClean="0"/>
              <a:t> </a:t>
            </a:r>
          </a:p>
          <a:p>
            <a:r>
              <a:rPr lang="en-US" sz="1800" b="1" dirty="0" smtClean="0"/>
              <a:t>Publisher:</a:t>
            </a:r>
            <a:r>
              <a:rPr lang="en-US" sz="1800" dirty="0" smtClean="0"/>
              <a:t> </a:t>
            </a:r>
            <a:r>
              <a:rPr lang="en-US" sz="1800" dirty="0" err="1" smtClean="0"/>
              <a:t>Foldit</a:t>
            </a:r>
            <a:r>
              <a:rPr lang="en-US" sz="1800" dirty="0" smtClean="0"/>
              <a:t> </a:t>
            </a:r>
            <a:r>
              <a:rPr lang="en-US" sz="1800" dirty="0"/>
              <a:t>is </a:t>
            </a:r>
            <a:r>
              <a:rPr lang="en-US" sz="1800" dirty="0" smtClean="0"/>
              <a:t>developed </a:t>
            </a:r>
            <a:r>
              <a:rPr lang="en-US" sz="1800" dirty="0"/>
              <a:t>by the </a:t>
            </a:r>
            <a:r>
              <a:rPr lang="en-US" sz="1800" b="1" dirty="0" smtClean="0">
                <a:hlinkClick r:id="rId2"/>
              </a:rPr>
              <a:t>Center </a:t>
            </a:r>
            <a:r>
              <a:rPr lang="en-US" sz="1800" b="1" dirty="0">
                <a:hlinkClick r:id="rId2"/>
              </a:rPr>
              <a:t>for Game Science at University of Washington</a:t>
            </a:r>
            <a:r>
              <a:rPr lang="en-US" sz="1800" dirty="0"/>
              <a:t> in collaboration with </a:t>
            </a:r>
            <a:r>
              <a:rPr lang="en-US" sz="1800" b="1" dirty="0">
                <a:hlinkClick r:id="rId3"/>
              </a:rPr>
              <a:t>UW Department of Biochemistry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Website:</a:t>
            </a:r>
            <a:r>
              <a:rPr lang="en-US" sz="1800" dirty="0" smtClean="0"/>
              <a:t> </a:t>
            </a: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://fold.it/portal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66305"/>
            <a:ext cx="4495800" cy="274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3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Platform:</a:t>
            </a:r>
            <a:r>
              <a:rPr lang="en-US" sz="1800" dirty="0"/>
              <a:t> </a:t>
            </a:r>
            <a:r>
              <a:rPr lang="en-US" sz="1800" dirty="0" err="1"/>
              <a:t>Foldit</a:t>
            </a:r>
            <a:r>
              <a:rPr lang="en-US" sz="1800" dirty="0"/>
              <a:t> is </a:t>
            </a:r>
            <a:r>
              <a:rPr lang="en-US" sz="1800" dirty="0" smtClean="0"/>
              <a:t>digital game that can be played downloaded for free on </a:t>
            </a:r>
            <a:r>
              <a:rPr lang="en-US" sz="1800" dirty="0"/>
              <a:t>windows, mac, and </a:t>
            </a:r>
            <a:r>
              <a:rPr lang="en-US" sz="1800" dirty="0" err="1" smtClean="0"/>
              <a:t>linux</a:t>
            </a:r>
            <a:r>
              <a:rPr lang="en-US" sz="1800" dirty="0" smtClean="0"/>
              <a:t> computers.</a:t>
            </a:r>
            <a:endParaRPr lang="en-US" sz="1800" dirty="0"/>
          </a:p>
          <a:p>
            <a:r>
              <a:rPr lang="en-US" sz="1800" b="1" dirty="0" smtClean="0"/>
              <a:t>Genre / Audience: </a:t>
            </a:r>
            <a:r>
              <a:rPr lang="en-US" sz="1800" dirty="0" err="1" smtClean="0"/>
              <a:t>Foldit</a:t>
            </a:r>
            <a:r>
              <a:rPr lang="en-US" sz="1800" dirty="0" smtClean="0"/>
              <a:t> is a puzzle game intended for those who want to participate to important scientific research. There are many degrees of freedom a protein can fold into. </a:t>
            </a:r>
            <a:r>
              <a:rPr lang="en-US" sz="1800" dirty="0" err="1" smtClean="0"/>
              <a:t>Foldit</a:t>
            </a:r>
            <a:r>
              <a:rPr lang="en-US" sz="1800" dirty="0" smtClean="0"/>
              <a:t> </a:t>
            </a:r>
            <a:r>
              <a:rPr lang="en-US" sz="1800" dirty="0"/>
              <a:t>attempts to predict the structure of a protein by taking advantage of humans' puzzle-solving intuitions and having people play competitively to fold the best proteins.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21947"/>
            <a:ext cx="3962400" cy="242225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" y="457200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Foldit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6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99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Foldit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GAT212_Simulation_TravisMoore</dc:title>
  <dc:creator>Travis Moore</dc:creator>
  <cp:keywords>GAT212;Spring 2015;Simulation;Foldit</cp:keywords>
  <cp:lastModifiedBy>Microsoft account</cp:lastModifiedBy>
  <cp:revision>6</cp:revision>
  <dcterms:created xsi:type="dcterms:W3CDTF">2015-03-12T06:56:19Z</dcterms:created>
  <dcterms:modified xsi:type="dcterms:W3CDTF">2015-03-24T00:41:36Z</dcterms:modified>
</cp:coreProperties>
</file>