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3" r:id="rId3"/>
    <p:sldId id="294" r:id="rId4"/>
    <p:sldId id="296" r:id="rId5"/>
    <p:sldId id="297" r:id="rId6"/>
    <p:sldId id="298" r:id="rId7"/>
    <p:sldId id="295" r:id="rId8"/>
    <p:sldId id="301" r:id="rId9"/>
    <p:sldId id="300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FB825-6DD8-4DBC-8256-2494E666CEED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35630-4319-4F61-8544-8354A9F45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F794-4745-4C8F-9F1D-A22F5EE9FC06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Technology for Game Designers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GAT240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Programming you have to do it</a:t>
            </a:r>
          </a:p>
          <a:p>
            <a:pPr lvl="1"/>
            <a:r>
              <a:rPr lang="en-US" dirty="0" smtClean="0"/>
              <a:t>You need to understand how to do it</a:t>
            </a:r>
          </a:p>
          <a:p>
            <a:pPr lvl="1"/>
            <a:r>
              <a:rPr lang="en-US" dirty="0" smtClean="0"/>
              <a:t>Useful for tools, automation, testing, etc.</a:t>
            </a:r>
          </a:p>
          <a:p>
            <a:pPr lvl="1"/>
            <a:r>
              <a:rPr lang="en-US" dirty="0" smtClean="0"/>
              <a:t>So you can get the game exactly right</a:t>
            </a:r>
          </a:p>
          <a:p>
            <a:r>
              <a:rPr lang="en-US" dirty="0" smtClean="0"/>
              <a:t>Integrate Content</a:t>
            </a:r>
          </a:p>
          <a:p>
            <a:pPr lvl="1"/>
            <a:r>
              <a:rPr lang="en-US" dirty="0" smtClean="0"/>
              <a:t>How does it work (Modeling / Sound)?</a:t>
            </a:r>
          </a:p>
          <a:p>
            <a:pPr lvl="1"/>
            <a:r>
              <a:rPr lang="en-US" dirty="0" smtClean="0"/>
              <a:t>Time it takes</a:t>
            </a:r>
          </a:p>
          <a:p>
            <a:r>
              <a:rPr lang="en-US" dirty="0" smtClean="0"/>
              <a:t>Ideas are cheap</a:t>
            </a:r>
          </a:p>
          <a:p>
            <a:pPr lvl="1"/>
            <a:r>
              <a:rPr lang="en-US" dirty="0" smtClean="0"/>
              <a:t>Worth as much at they are tested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should I give you control of my project if you have not proven you can make a game by yourself?</a:t>
            </a:r>
          </a:p>
          <a:p>
            <a:r>
              <a:rPr lang="en-US" dirty="0" smtClean="0"/>
              <a:t>You should be able to make a complete experience by yourself.</a:t>
            </a:r>
          </a:p>
          <a:p>
            <a:r>
              <a:rPr lang="en-US" dirty="0" smtClean="0"/>
              <a:t>So either you have to write it all in C++ or use a game engine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complete experience </a:t>
            </a:r>
          </a:p>
          <a:p>
            <a:r>
              <a:rPr lang="en-US" dirty="0" smtClean="0"/>
              <a:t>No excuses</a:t>
            </a:r>
          </a:p>
          <a:p>
            <a:r>
              <a:rPr lang="en-US" dirty="0" smtClean="0"/>
              <a:t>Make your own art</a:t>
            </a:r>
          </a:p>
          <a:p>
            <a:r>
              <a:rPr lang="en-US" dirty="0" smtClean="0"/>
              <a:t>Make your own sounds</a:t>
            </a:r>
          </a:p>
          <a:p>
            <a:r>
              <a:rPr lang="en-US" dirty="0" smtClean="0"/>
              <a:t>Do play testing</a:t>
            </a:r>
          </a:p>
          <a:p>
            <a:r>
              <a:rPr lang="en-US" dirty="0" smtClean="0"/>
              <a:t>Everything is your responsibility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class will help build the skills and the knowledge to do this</a:t>
            </a:r>
          </a:p>
          <a:p>
            <a:pPr lvl="1"/>
            <a:r>
              <a:rPr lang="en-US" dirty="0" smtClean="0"/>
              <a:t>Graphics (3D graphic, modeling, lighting)</a:t>
            </a:r>
          </a:p>
          <a:p>
            <a:pPr lvl="1"/>
            <a:r>
              <a:rPr lang="en-US" dirty="0" smtClean="0"/>
              <a:t>Physics and Math (Vector Math)</a:t>
            </a:r>
          </a:p>
          <a:p>
            <a:pPr lvl="1"/>
            <a:r>
              <a:rPr lang="en-US" dirty="0" smtClean="0"/>
              <a:t>Sound (Wave, attenuation)</a:t>
            </a:r>
          </a:p>
          <a:p>
            <a:pPr lvl="1"/>
            <a:r>
              <a:rPr lang="en-US" dirty="0" smtClean="0"/>
              <a:t>General (Object, properties, Data)</a:t>
            </a:r>
          </a:p>
          <a:p>
            <a:r>
              <a:rPr lang="en-US" dirty="0" smtClean="0"/>
              <a:t>But you have to create the experience</a:t>
            </a:r>
          </a:p>
          <a:p>
            <a:r>
              <a:rPr lang="en-US" dirty="0" smtClean="0"/>
              <a:t>You have to understand the logic of how a game engine works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How to talk about art</a:t>
            </a:r>
          </a:p>
          <a:p>
            <a:pPr lvl="1"/>
            <a:r>
              <a:rPr lang="en-US" dirty="0" smtClean="0"/>
              <a:t>How to talk about code</a:t>
            </a:r>
          </a:p>
          <a:p>
            <a:pPr lvl="1"/>
            <a:r>
              <a:rPr lang="en-US" dirty="0" smtClean="0"/>
              <a:t>How to talk about sound</a:t>
            </a:r>
          </a:p>
          <a:p>
            <a:r>
              <a:rPr lang="en-US" dirty="0" smtClean="0"/>
              <a:t>Scope!</a:t>
            </a:r>
          </a:p>
          <a:p>
            <a:pPr lvl="1"/>
            <a:r>
              <a:rPr lang="en-US" dirty="0" smtClean="0"/>
              <a:t>Time it takes to make art/content</a:t>
            </a:r>
          </a:p>
          <a:p>
            <a:pPr lvl="1"/>
            <a:r>
              <a:rPr lang="en-US" dirty="0" smtClean="0"/>
              <a:t>Time it takes to make code</a:t>
            </a:r>
          </a:p>
          <a:p>
            <a:r>
              <a:rPr lang="en-US" dirty="0" smtClean="0"/>
              <a:t>Holistic view of the experience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visual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Flow Graph Tools, Kismet</a:t>
            </a:r>
          </a:p>
          <a:p>
            <a:r>
              <a:rPr lang="en-US" dirty="0" smtClean="0"/>
              <a:t>They are a crutch, real code is still king</a:t>
            </a:r>
          </a:p>
          <a:p>
            <a:r>
              <a:rPr lang="en-US" dirty="0" smtClean="0"/>
              <a:t>Even if you use them in the future having a grounding in code will make you better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not about being tricky</a:t>
            </a:r>
          </a:p>
          <a:p>
            <a:r>
              <a:rPr lang="en-US" dirty="0" smtClean="0"/>
              <a:t>Straight forward clean code</a:t>
            </a:r>
          </a:p>
          <a:p>
            <a:pPr lvl="1"/>
            <a:r>
              <a:rPr lang="en-US" dirty="0" smtClean="0"/>
              <a:t>Clean variable and function names</a:t>
            </a:r>
          </a:p>
          <a:p>
            <a:pPr lvl="1"/>
            <a:r>
              <a:rPr lang="en-US" dirty="0" smtClean="0"/>
              <a:t>No tricky algorithms (</a:t>
            </a:r>
            <a:r>
              <a:rPr lang="en-US" dirty="0" err="1" smtClean="0"/>
              <a:t>Devs</a:t>
            </a:r>
            <a:r>
              <a:rPr lang="en-US" dirty="0" smtClean="0"/>
              <a:t> do this)</a:t>
            </a:r>
          </a:p>
          <a:p>
            <a:r>
              <a:rPr lang="en-US" dirty="0" smtClean="0"/>
              <a:t>Expressive and clear</a:t>
            </a:r>
          </a:p>
          <a:p>
            <a:pPr lvl="1"/>
            <a:r>
              <a:rPr lang="en-US" dirty="0" smtClean="0"/>
              <a:t>Lots of comments that describe intent</a:t>
            </a:r>
          </a:p>
          <a:p>
            <a:pPr lvl="1"/>
            <a:r>
              <a:rPr lang="en-US" dirty="0" smtClean="0"/>
              <a:t>Simple logic flow</a:t>
            </a:r>
          </a:p>
          <a:p>
            <a:r>
              <a:rPr lang="en-US" dirty="0" smtClean="0"/>
              <a:t>Program what you need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games!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new tools</a:t>
            </a:r>
          </a:p>
          <a:p>
            <a:r>
              <a:rPr lang="en-US" dirty="0" smtClean="0"/>
              <a:t>Create experiences in different tools</a:t>
            </a:r>
          </a:p>
          <a:p>
            <a:r>
              <a:rPr lang="en-US" dirty="0" smtClean="0"/>
              <a:t>Learn new ways of building content</a:t>
            </a:r>
          </a:p>
          <a:p>
            <a:r>
              <a:rPr lang="en-US" dirty="0" smtClean="0"/>
              <a:t>The faster you build the more time you have to design</a:t>
            </a:r>
          </a:p>
          <a:p>
            <a:r>
              <a:rPr lang="en-US" dirty="0" smtClean="0"/>
              <a:t>Build, build, build…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4136</TotalTime>
  <Words>353</Words>
  <Application>Microsoft Office PowerPoint</Application>
  <PresentationFormat>On-screen Show (4:3)</PresentationFormat>
  <Paragraphs>60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Technology for Game Designers</vt:lpstr>
      <vt:lpstr>Know Everything</vt:lpstr>
      <vt:lpstr>Prove It</vt:lpstr>
      <vt:lpstr>Prove It</vt:lpstr>
      <vt:lpstr>Prove It</vt:lpstr>
      <vt:lpstr>Why?</vt:lpstr>
      <vt:lpstr>What about visual programming?</vt:lpstr>
      <vt:lpstr>Code</vt:lpstr>
      <vt:lpstr>Make games!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Chrispe</dc:creator>
  <cp:lastModifiedBy>Chris Peters</cp:lastModifiedBy>
  <cp:revision>98</cp:revision>
  <dcterms:created xsi:type="dcterms:W3CDTF">2009-08-29T01:42:27Z</dcterms:created>
  <dcterms:modified xsi:type="dcterms:W3CDTF">2013-05-09T01:54:23Z</dcterms:modified>
</cp:coreProperties>
</file>