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94" r:id="rId4"/>
    <p:sldId id="295" r:id="rId5"/>
    <p:sldId id="304" r:id="rId6"/>
    <p:sldId id="296" r:id="rId7"/>
    <p:sldId id="297" r:id="rId8"/>
    <p:sldId id="298" r:id="rId9"/>
    <p:sldId id="305" r:id="rId10"/>
    <p:sldId id="299" r:id="rId11"/>
    <p:sldId id="300" r:id="rId12"/>
    <p:sldId id="306" r:id="rId13"/>
    <p:sldId id="301" r:id="rId14"/>
    <p:sldId id="302" r:id="rId15"/>
    <p:sldId id="307" r:id="rId16"/>
    <p:sldId id="303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Game Engines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GAT240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UnrealPro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19200"/>
            <a:ext cx="4953000" cy="4988956"/>
          </a:xfrm>
          <a:prstGeom prst="rect">
            <a:avLst/>
          </a:prstGeom>
        </p:spPr>
      </p:pic>
      <p:pic>
        <p:nvPicPr>
          <p:cNvPr id="6" name="Picture 5" descr="UnityLi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6049813" cy="4944219"/>
          </a:xfrm>
          <a:prstGeom prst="rect">
            <a:avLst/>
          </a:prstGeom>
        </p:spPr>
      </p:pic>
      <p:pic>
        <p:nvPicPr>
          <p:cNvPr id="4" name="Content Placeholder 3" descr="ZeroLib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6800" y="381000"/>
            <a:ext cx="4391638" cy="274358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Grid, Details, Inspector</a:t>
            </a:r>
          </a:p>
          <a:p>
            <a:r>
              <a:rPr lang="en-US" dirty="0" smtClean="0"/>
              <a:t>Used to change properties on selected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Special Editors for Colors and other values</a:t>
            </a:r>
          </a:p>
          <a:p>
            <a:r>
              <a:rPr lang="en-US" dirty="0" smtClean="0"/>
              <a:t>Basic Editor for almost any object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Name Value pair on an object</a:t>
            </a:r>
          </a:p>
          <a:p>
            <a:pPr lvl="1"/>
            <a:r>
              <a:rPr lang="en-US" dirty="0" smtClean="0"/>
              <a:t>Value Property</a:t>
            </a:r>
          </a:p>
          <a:p>
            <a:pPr lvl="1"/>
            <a:r>
              <a:rPr lang="en-US" dirty="0" smtClean="0"/>
              <a:t>Reference Property (refers to another object)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UnityProp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457200"/>
            <a:ext cx="3962400" cy="5548666"/>
          </a:xfrm>
        </p:spPr>
      </p:pic>
      <p:pic>
        <p:nvPicPr>
          <p:cNvPr id="6" name="Picture 5" descr="ZeroPro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00200"/>
            <a:ext cx="2924583" cy="4810797"/>
          </a:xfrm>
          <a:prstGeom prst="rect">
            <a:avLst/>
          </a:prstGeom>
        </p:spPr>
      </p:pic>
      <p:pic>
        <p:nvPicPr>
          <p:cNvPr id="5" name="Picture 4" descr="UnrealPro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447800"/>
            <a:ext cx="5125166" cy="4658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transformation hierarchy of all objects in the level / scene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Display of objects in a parent child relationships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ityObjec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71600"/>
            <a:ext cx="2006616" cy="4525963"/>
          </a:xfrm>
        </p:spPr>
      </p:pic>
      <p:pic>
        <p:nvPicPr>
          <p:cNvPr id="5" name="Picture 4" descr="ZeroObjec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81000"/>
            <a:ext cx="4467849" cy="2152951"/>
          </a:xfrm>
          <a:prstGeom prst="rect">
            <a:avLst/>
          </a:prstGeom>
        </p:spPr>
      </p:pic>
      <p:pic>
        <p:nvPicPr>
          <p:cNvPr id="6" name="Picture 5" descr="UnrealObjec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438400"/>
            <a:ext cx="5039429" cy="41058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stored as a collection of files</a:t>
            </a:r>
          </a:p>
          <a:p>
            <a:r>
              <a:rPr lang="en-US" dirty="0" smtClean="0"/>
              <a:t>May have a root project file</a:t>
            </a:r>
          </a:p>
          <a:p>
            <a:r>
              <a:rPr lang="en-US" dirty="0" smtClean="0"/>
              <a:t>Can be stored all in one but not as common</a:t>
            </a:r>
          </a:p>
          <a:p>
            <a:r>
              <a:rPr lang="en-US" dirty="0" smtClean="0"/>
              <a:t>Resources / Assets are stored a different files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preview the scene, select and manipulate objects, use tools</a:t>
            </a:r>
          </a:p>
          <a:p>
            <a:r>
              <a:rPr lang="en-US" dirty="0" smtClean="0"/>
              <a:t>Preview the scene with lighting effects or without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ZeroView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5943600" cy="4607200"/>
          </a:xfrm>
          <a:prstGeom prst="rect">
            <a:avLst/>
          </a:prstGeom>
        </p:spPr>
      </p:pic>
      <p:pic>
        <p:nvPicPr>
          <p:cNvPr id="6" name="Picture 5" descr="UnityViewp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47800"/>
            <a:ext cx="5782459" cy="4004147"/>
          </a:xfrm>
          <a:prstGeom prst="rect">
            <a:avLst/>
          </a:prstGeom>
        </p:spPr>
      </p:pic>
      <p:pic>
        <p:nvPicPr>
          <p:cNvPr id="4" name="Content Placeholder 3" descr="UnrealViewport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76600" y="2057400"/>
            <a:ext cx="5697599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</a:p>
          <a:p>
            <a:pPr lvl="1"/>
            <a:r>
              <a:rPr lang="en-US" dirty="0" smtClean="0"/>
              <a:t>A piece of interactive logical content</a:t>
            </a:r>
          </a:p>
          <a:p>
            <a:r>
              <a:rPr lang="en-US" dirty="0" smtClean="0"/>
              <a:t>Level / Scene</a:t>
            </a:r>
          </a:p>
          <a:p>
            <a:pPr lvl="1"/>
            <a:r>
              <a:rPr lang="en-US" dirty="0" smtClean="0"/>
              <a:t>A collection of game objects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are what happens when you click in the viewport</a:t>
            </a:r>
          </a:p>
          <a:p>
            <a:r>
              <a:rPr lang="en-US" dirty="0" smtClean="0"/>
              <a:t>Used for painting, editing terrain, tile editing, etc</a:t>
            </a:r>
          </a:p>
          <a:p>
            <a:r>
              <a:rPr lang="en-US" dirty="0" smtClean="0"/>
              <a:t>May have their own settings </a:t>
            </a:r>
            <a:r>
              <a:rPr lang="en-US" dirty="0" smtClean="0"/>
              <a:t>etc</a:t>
            </a:r>
          </a:p>
          <a:p>
            <a:r>
              <a:rPr lang="en-US" dirty="0" smtClean="0"/>
              <a:t>“What happens when you click”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realTool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914400"/>
            <a:ext cx="5401429" cy="3753374"/>
          </a:xfrm>
        </p:spPr>
      </p:pic>
      <p:pic>
        <p:nvPicPr>
          <p:cNvPr id="5" name="Picture 4" descr="ZeroToo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895600"/>
            <a:ext cx="2638793" cy="29150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/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all stored assets / resources in the project</a:t>
            </a:r>
          </a:p>
          <a:p>
            <a:r>
              <a:rPr lang="en-US" dirty="0" smtClean="0"/>
              <a:t>Resources are objects like texture, meshes, levels, </a:t>
            </a:r>
            <a:r>
              <a:rPr lang="en-US" dirty="0" smtClean="0"/>
              <a:t>etc</a:t>
            </a:r>
          </a:p>
          <a:p>
            <a:r>
              <a:rPr lang="en-US" dirty="0" smtClean="0"/>
              <a:t>Provides resource searching and organization</a:t>
            </a:r>
          </a:p>
          <a:p>
            <a:r>
              <a:rPr lang="en-US" dirty="0" smtClean="0"/>
              <a:t>Tags </a:t>
            </a:r>
            <a:r>
              <a:rPr lang="en-US" dirty="0" err="1" smtClean="0"/>
              <a:t>vs</a:t>
            </a:r>
            <a:r>
              <a:rPr lang="en-US" dirty="0" smtClean="0"/>
              <a:t> Folders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/ Asset</a:t>
            </a:r>
          </a:p>
          <a:p>
            <a:pPr lvl="1"/>
            <a:r>
              <a:rPr lang="en-US" dirty="0" smtClean="0"/>
              <a:t>A object that stores shared state or expensive data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222</Words>
  <Application>Microsoft Office PowerPoint</Application>
  <PresentationFormat>On-screen Show (4:3)</PresentationFormat>
  <Paragraphs>44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Game Engines</vt:lpstr>
      <vt:lpstr>Projects</vt:lpstr>
      <vt:lpstr>The Viewport</vt:lpstr>
      <vt:lpstr>Slide 4</vt:lpstr>
      <vt:lpstr>Terms</vt:lpstr>
      <vt:lpstr>Tools</vt:lpstr>
      <vt:lpstr>Slide 7</vt:lpstr>
      <vt:lpstr>Library / Project</vt:lpstr>
      <vt:lpstr>Terms</vt:lpstr>
      <vt:lpstr>Slide 10</vt:lpstr>
      <vt:lpstr>Properties</vt:lpstr>
      <vt:lpstr>Terms</vt:lpstr>
      <vt:lpstr>Slide 13</vt:lpstr>
      <vt:lpstr>Objects</vt:lpstr>
      <vt:lpstr>Terms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Chrispe</cp:lastModifiedBy>
  <cp:revision>106</cp:revision>
  <dcterms:created xsi:type="dcterms:W3CDTF">2009-08-29T01:42:27Z</dcterms:created>
  <dcterms:modified xsi:type="dcterms:W3CDTF">2014-09-02T20:56:53Z</dcterms:modified>
</cp:coreProperties>
</file>