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9" r:id="rId2"/>
    <p:sldId id="257" r:id="rId3"/>
    <p:sldId id="299" r:id="rId4"/>
    <p:sldId id="258" r:id="rId5"/>
    <p:sldId id="259" r:id="rId6"/>
    <p:sldId id="261" r:id="rId7"/>
    <p:sldId id="262" r:id="rId8"/>
    <p:sldId id="296" r:id="rId9"/>
    <p:sldId id="260" r:id="rId10"/>
    <p:sldId id="300" r:id="rId11"/>
    <p:sldId id="265" r:id="rId12"/>
    <p:sldId id="295" r:id="rId13"/>
    <p:sldId id="301" r:id="rId14"/>
    <p:sldId id="302" r:id="rId15"/>
    <p:sldId id="297" r:id="rId16"/>
    <p:sldId id="266" r:id="rId17"/>
    <p:sldId id="304" r:id="rId18"/>
    <p:sldId id="303" r:id="rId19"/>
    <p:sldId id="305" r:id="rId20"/>
    <p:sldId id="30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FB825-6DD8-4DBC-8256-2494E666CEED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35630-4319-4F61-8544-8354A9F45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AF794-4745-4C8F-9F1D-A22F5EE9FC06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Messages, Events, and Communication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 and 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Listener</a:t>
            </a:r>
          </a:p>
          <a:p>
            <a:pPr lvl="1"/>
            <a:r>
              <a:rPr lang="en-US" dirty="0" smtClean="0"/>
              <a:t>Very effective in UI frameworks</a:t>
            </a:r>
          </a:p>
          <a:p>
            <a:pPr lvl="2"/>
            <a:r>
              <a:rPr lang="en-US" dirty="0" smtClean="0"/>
              <a:t>C# delegates, </a:t>
            </a:r>
            <a:r>
              <a:rPr lang="en-US" dirty="0" err="1" smtClean="0"/>
              <a:t>ActionScript</a:t>
            </a:r>
            <a:r>
              <a:rPr lang="en-US" dirty="0" smtClean="0"/>
              <a:t> Events</a:t>
            </a:r>
          </a:p>
          <a:p>
            <a:pPr lvl="1"/>
            <a:r>
              <a:rPr lang="en-US" dirty="0" smtClean="0"/>
              <a:t>Can Centralize logic </a:t>
            </a:r>
          </a:p>
          <a:p>
            <a:r>
              <a:rPr lang="en-US" dirty="0" smtClean="0"/>
              <a:t>Messages</a:t>
            </a:r>
          </a:p>
          <a:p>
            <a:pPr lvl="1"/>
            <a:r>
              <a:rPr lang="en-US" dirty="0" smtClean="0"/>
              <a:t>Important in games and large frameworks</a:t>
            </a:r>
          </a:p>
          <a:p>
            <a:pPr lvl="1"/>
            <a:r>
              <a:rPr lang="en-US" dirty="0" smtClean="0"/>
              <a:t>Decentralizes logic</a:t>
            </a:r>
          </a:p>
          <a:p>
            <a:r>
              <a:rPr lang="en-US" dirty="0" smtClean="0"/>
              <a:t>Not mutually exclusive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Message Queues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Messages can be queued up to be processed at a later time. (Temporal Messages!)</a:t>
            </a:r>
          </a:p>
          <a:p>
            <a:pPr eaLnBrk="1" hangingPunct="1"/>
            <a:r>
              <a:rPr lang="en-US" dirty="0" smtClean="0"/>
              <a:t>This is critical for networking and multithread applications.</a:t>
            </a:r>
          </a:p>
          <a:p>
            <a:pPr eaLnBrk="1" hangingPunct="1"/>
            <a:r>
              <a:rPr lang="en-US" dirty="0" smtClean="0"/>
              <a:t>Also useful for AI and game logic.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</a:t>
            </a:r>
            <a:r>
              <a:rPr lang="en-US" dirty="0" err="1" smtClean="0"/>
              <a:t>vs</a:t>
            </a:r>
            <a:r>
              <a:rPr lang="en-US" dirty="0" smtClean="0"/>
              <a:t> Conceptual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Concrete Messages</a:t>
            </a:r>
          </a:p>
          <a:p>
            <a:pPr lvl="1"/>
            <a:r>
              <a:rPr lang="en-US" dirty="0" smtClean="0"/>
              <a:t>Linked to particular events.</a:t>
            </a:r>
          </a:p>
          <a:p>
            <a:pPr lvl="1"/>
            <a:r>
              <a:rPr lang="en-US" dirty="0" smtClean="0"/>
              <a:t>Used for system communication.</a:t>
            </a:r>
          </a:p>
          <a:p>
            <a:pPr lvl="1"/>
            <a:r>
              <a:rPr lang="en-US" dirty="0" err="1" smtClean="0"/>
              <a:t>OnCollide</a:t>
            </a:r>
            <a:endParaRPr lang="en-US" dirty="0" smtClean="0"/>
          </a:p>
          <a:p>
            <a:pPr lvl="1"/>
            <a:r>
              <a:rPr lang="en-US" dirty="0" err="1" smtClean="0"/>
              <a:t>AnimationFinish</a:t>
            </a:r>
            <a:endParaRPr lang="en-US" dirty="0" smtClean="0"/>
          </a:p>
          <a:p>
            <a:r>
              <a:rPr lang="en-US" dirty="0" smtClean="0"/>
              <a:t>Conceptual Messages</a:t>
            </a:r>
          </a:p>
          <a:p>
            <a:pPr lvl="1"/>
            <a:r>
              <a:rPr lang="en-US" dirty="0" smtClean="0"/>
              <a:t>Link to conceptual events object decides meaning.</a:t>
            </a:r>
          </a:p>
          <a:p>
            <a:pPr lvl="1"/>
            <a:r>
              <a:rPr lang="en-US" dirty="0" smtClean="0"/>
              <a:t>Useful for making user game editors.</a:t>
            </a:r>
          </a:p>
          <a:p>
            <a:pPr lvl="1"/>
            <a:r>
              <a:rPr lang="en-US" dirty="0" err="1" smtClean="0"/>
              <a:t>TakeDamage</a:t>
            </a:r>
            <a:endParaRPr lang="en-US" dirty="0" smtClean="0"/>
          </a:p>
          <a:p>
            <a:pPr lvl="1"/>
            <a:r>
              <a:rPr lang="en-US" dirty="0" err="1" smtClean="0"/>
              <a:t>TriggerFire</a:t>
            </a:r>
            <a:endParaRPr lang="en-US" dirty="0" smtClean="0"/>
          </a:p>
          <a:p>
            <a:pPr lvl="1"/>
            <a:r>
              <a:rPr lang="en-US" dirty="0" smtClean="0"/>
              <a:t>Activate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 and Slots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Objects have a set of signals and slots.</a:t>
            </a:r>
          </a:p>
          <a:p>
            <a:r>
              <a:rPr lang="en-US" dirty="0" smtClean="0"/>
              <a:t>Signals are event that the object generates.</a:t>
            </a:r>
          </a:p>
          <a:p>
            <a:pPr lvl="1"/>
            <a:r>
              <a:rPr lang="en-US" dirty="0" err="1" smtClean="0"/>
              <a:t>OnClick</a:t>
            </a:r>
            <a:endParaRPr lang="en-US" dirty="0" smtClean="0"/>
          </a:p>
          <a:p>
            <a:pPr lvl="1"/>
            <a:r>
              <a:rPr lang="en-US" dirty="0" err="1" smtClean="0"/>
              <a:t>OnCollide</a:t>
            </a:r>
            <a:endParaRPr lang="en-US" dirty="0" smtClean="0"/>
          </a:p>
          <a:p>
            <a:pPr lvl="1"/>
            <a:r>
              <a:rPr lang="en-US" dirty="0" err="1" smtClean="0"/>
              <a:t>OnClose</a:t>
            </a:r>
            <a:endParaRPr lang="en-US" dirty="0" smtClean="0"/>
          </a:p>
          <a:p>
            <a:r>
              <a:rPr lang="en-US" dirty="0" smtClean="0"/>
              <a:t>Slots are functions that can be called on objects</a:t>
            </a:r>
          </a:p>
          <a:p>
            <a:pPr lvl="1"/>
            <a:r>
              <a:rPr lang="en-US" dirty="0" smtClean="0"/>
              <a:t>Fire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Unlock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 and Slots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up game logic is just connecting different signals to different slots.</a:t>
            </a:r>
          </a:p>
          <a:p>
            <a:r>
              <a:rPr lang="en-US" dirty="0" smtClean="0"/>
              <a:t>When this box is destroy unlock the door.</a:t>
            </a:r>
          </a:p>
          <a:p>
            <a:pPr lvl="1"/>
            <a:r>
              <a:rPr lang="en-US" dirty="0" smtClean="0"/>
              <a:t>Connect(</a:t>
            </a:r>
            <a:r>
              <a:rPr lang="en-US" dirty="0" err="1" smtClean="0"/>
              <a:t>box.OnDestroy</a:t>
            </a:r>
            <a:r>
              <a:rPr lang="en-US" dirty="0" smtClean="0"/>
              <a:t>, </a:t>
            </a:r>
            <a:r>
              <a:rPr lang="en-US" dirty="0" err="1" smtClean="0"/>
              <a:t>door.Unlock</a:t>
            </a:r>
            <a:r>
              <a:rPr lang="en-US" dirty="0" smtClean="0"/>
              <a:t>);</a:t>
            </a:r>
          </a:p>
          <a:p>
            <a:r>
              <a:rPr lang="en-US" dirty="0" smtClean="0"/>
              <a:t>Powerful design </a:t>
            </a:r>
            <a:r>
              <a:rPr lang="en-US" smtClean="0"/>
              <a:t>for game logic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 messages for playback.</a:t>
            </a:r>
          </a:p>
          <a:p>
            <a:pPr lvl="1"/>
            <a:r>
              <a:rPr lang="en-US" dirty="0" smtClean="0"/>
              <a:t>Used to debug.</a:t>
            </a:r>
          </a:p>
          <a:p>
            <a:pPr lvl="1"/>
            <a:r>
              <a:rPr lang="en-US" dirty="0" smtClean="0"/>
              <a:t>To Test Performance.</a:t>
            </a:r>
          </a:p>
          <a:p>
            <a:pPr lvl="1"/>
            <a:r>
              <a:rPr lang="en-US" dirty="0" smtClean="0"/>
              <a:t>Make awesome videos.</a:t>
            </a:r>
          </a:p>
          <a:p>
            <a:r>
              <a:rPr lang="en-US" dirty="0" smtClean="0"/>
              <a:t>Use as command pattern</a:t>
            </a:r>
          </a:p>
          <a:p>
            <a:pPr lvl="1"/>
            <a:r>
              <a:rPr lang="en-US" dirty="0" smtClean="0"/>
              <a:t>Store the message to be sent when the command is activated.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Improving Messages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Templating</a:t>
            </a:r>
            <a:r>
              <a:rPr lang="en-US" dirty="0" smtClean="0"/>
              <a:t> can be used to reduce the amount of code it takes to make a message system.</a:t>
            </a:r>
          </a:p>
          <a:p>
            <a:pPr eaLnBrk="1" hangingPunct="1"/>
            <a:r>
              <a:rPr lang="en-US" dirty="0" smtClean="0"/>
              <a:t>Macros can be used to clean up the switch statements.</a:t>
            </a:r>
          </a:p>
          <a:p>
            <a:pPr eaLnBrk="1" hangingPunct="1"/>
            <a:r>
              <a:rPr lang="en-US" dirty="0" smtClean="0"/>
              <a:t>You can also use </a:t>
            </a:r>
            <a:r>
              <a:rPr lang="en-US" dirty="0" err="1" smtClean="0"/>
              <a:t>dll</a:t>
            </a:r>
            <a:r>
              <a:rPr lang="en-US" dirty="0" smtClean="0"/>
              <a:t> features or </a:t>
            </a:r>
            <a:r>
              <a:rPr lang="en-US" dirty="0" err="1" smtClean="0"/>
              <a:t>pdbs</a:t>
            </a:r>
            <a:r>
              <a:rPr lang="en-US" dirty="0" smtClean="0"/>
              <a:t> to link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Engines need to inform you when particular ‘events’ have occurred</a:t>
            </a:r>
          </a:p>
          <a:p>
            <a:r>
              <a:rPr lang="en-US" dirty="0" smtClean="0"/>
              <a:t>Different engines have different mechanisms</a:t>
            </a:r>
          </a:p>
          <a:p>
            <a:r>
              <a:rPr lang="en-US" dirty="0" smtClean="0"/>
              <a:t>Some use virtual functions, delegates, function pointers, or listeners.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Engine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game events occur the engine will call you back with events</a:t>
            </a:r>
          </a:p>
          <a:p>
            <a:r>
              <a:rPr lang="en-US" dirty="0" smtClean="0"/>
              <a:t>The event will contain information about the what has occurred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send your own events</a:t>
            </a:r>
          </a:p>
          <a:p>
            <a:r>
              <a:rPr lang="en-US" dirty="0" smtClean="0"/>
              <a:t>This allows you to create much more flexible approaches to solving problems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are messages?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way of communicating between systems or objects that does not rely on directly linked functions.</a:t>
            </a:r>
          </a:p>
          <a:p>
            <a:pPr eaLnBrk="1" hangingPunct="1"/>
            <a:r>
              <a:rPr lang="en-US" dirty="0" smtClean="0"/>
              <a:t>Decouple the creator of the action from the object that processes the action.</a:t>
            </a:r>
          </a:p>
          <a:p>
            <a:pPr eaLnBrk="1" hangingPunct="1"/>
            <a:r>
              <a:rPr lang="en-US" dirty="0" smtClean="0"/>
              <a:t>For example: Windows Message Loop</a:t>
            </a:r>
          </a:p>
          <a:p>
            <a:pPr lvl="1" eaLnBrk="1" hangingPunct="1">
              <a:buFont typeface="Arial" charset="0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Scripting languages relay entirely on non compiled function calls.</a:t>
            </a:r>
          </a:p>
          <a:p>
            <a:r>
              <a:rPr lang="en-US" dirty="0" smtClean="0"/>
              <a:t>Some languages use late binding.</a:t>
            </a:r>
          </a:p>
          <a:p>
            <a:r>
              <a:rPr lang="en-US" dirty="0" smtClean="0"/>
              <a:t>C++ has virtual functions which provide simple message abilities.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19100" y="2667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Why do we need them?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Allows decoupled communication</a:t>
            </a:r>
          </a:p>
          <a:p>
            <a:pPr lvl="1" eaLnBrk="1" hangingPunct="1"/>
            <a:r>
              <a:rPr lang="en-US" dirty="0" smtClean="0"/>
              <a:t>Across game system boundaries</a:t>
            </a:r>
          </a:p>
          <a:p>
            <a:pPr lvl="1" eaLnBrk="1" hangingPunct="1"/>
            <a:r>
              <a:rPr lang="en-US" dirty="0" smtClean="0"/>
              <a:t>Across process boundaries</a:t>
            </a:r>
          </a:p>
          <a:p>
            <a:pPr lvl="1" eaLnBrk="1" hangingPunct="1"/>
            <a:r>
              <a:rPr lang="en-US" dirty="0" smtClean="0"/>
              <a:t>Across network boundaries</a:t>
            </a:r>
          </a:p>
          <a:p>
            <a:pPr lvl="1" eaLnBrk="1" hangingPunct="1"/>
            <a:r>
              <a:rPr lang="en-US" dirty="0" smtClean="0"/>
              <a:t>Across language boundaries</a:t>
            </a:r>
          </a:p>
          <a:p>
            <a:pPr lvl="1" eaLnBrk="1" hangingPunct="1"/>
            <a:r>
              <a:rPr lang="en-US" dirty="0" smtClean="0"/>
              <a:t>Across time!</a:t>
            </a:r>
          </a:p>
          <a:p>
            <a:pPr eaLnBrk="1" hangingPunct="1"/>
            <a:r>
              <a:rPr lang="en-US" dirty="0" smtClean="0"/>
              <a:t>Reduces dependencies </a:t>
            </a:r>
          </a:p>
          <a:p>
            <a:pPr lvl="1" eaLnBrk="1" hangingPunct="1"/>
            <a:r>
              <a:rPr lang="en-US" dirty="0" smtClean="0"/>
              <a:t>Have to agree on format and message interface.</a:t>
            </a:r>
          </a:p>
          <a:p>
            <a:pPr lvl="1" eaLnBrk="1" hangingPunct="1"/>
            <a:r>
              <a:rPr lang="en-US" dirty="0" smtClean="0"/>
              <a:t>Enables very loose coupling.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Anatomy of a Message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2133600"/>
            <a:ext cx="461010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Run Time Type </a:t>
            </a:r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3276600"/>
            <a:ext cx="461010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Payload</a:t>
            </a:r>
          </a:p>
          <a:p>
            <a:pPr algn="ctr">
              <a:defRPr/>
            </a:pPr>
            <a:r>
              <a:rPr lang="en-US" dirty="0" smtClean="0"/>
              <a:t>Message </a:t>
            </a:r>
            <a:r>
              <a:rPr lang="en-US" dirty="0"/>
              <a:t>Specific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Object Oriented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25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eaLnBrk="1" hangingPunct="1">
              <a:buFont typeface="Arial" charset="0"/>
              <a:buNone/>
              <a:defRPr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Message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MessageId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Id;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~Message(){};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//Making an individual message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MSG_ID_WEAPON_FIRE  = 35;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WeaponFire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Message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WeaponFire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(){ Id = MSG_ID_WEAPON_FIRE; };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u32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Owner;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u32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WeaponId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Message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25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eaLnBrk="1" hangingPunct="1">
              <a:buFont typeface="Arial" charset="0"/>
              <a:buNone/>
              <a:defRPr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ProcessMessage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(Message *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-&gt;Id )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MSG_ID_WEAPON_FIRE: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ProcessWeaponFire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 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WeaponFire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//Other messages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Messages can be passed through objects system as a black box.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048000"/>
            <a:ext cx="8229600" cy="297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914400" algn="l"/>
                <a:tab pos="1317625" algn="l"/>
                <a:tab pos="1371600" algn="l"/>
              </a:tabLst>
              <a:defRPr/>
            </a:pP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914400" algn="l"/>
                <a:tab pos="1317625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CompositeObject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::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SendMessage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(Message *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msg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b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914400" algn="l"/>
                <a:tab pos="1317625" algn="l"/>
                <a:tab pos="1371600" algn="l"/>
              </a:tabLst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child in children )</a:t>
            </a:r>
          </a:p>
          <a:p>
            <a:pPr marL="342900" marR="0" lvl="0" indent="-342900" algn="l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914400" algn="l"/>
                <a:tab pos="1317625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{</a:t>
            </a:r>
          </a:p>
          <a:p>
            <a:pPr marL="342900" marR="0" lvl="0" indent="-342900" algn="l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914400" algn="l"/>
                <a:tab pos="1317625" algn="l"/>
                <a:tab pos="1371600" algn="l"/>
              </a:tabLst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child-&gt;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SendMessage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b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914400" algn="l"/>
                <a:tab pos="1317625" algn="l"/>
                <a:tab pos="1371600" algn="l"/>
              </a:tabLst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Messages And Listeners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Listener/Observer pattern</a:t>
            </a:r>
          </a:p>
          <a:p>
            <a:pPr lvl="1" eaLnBrk="1" hangingPunct="1"/>
            <a:r>
              <a:rPr lang="en-US" dirty="0" smtClean="0"/>
              <a:t>An object can sign up as an listener to receive messages. </a:t>
            </a:r>
          </a:p>
          <a:p>
            <a:pPr lvl="1" eaLnBrk="1" hangingPunct="1"/>
            <a:r>
              <a:rPr lang="en-US" dirty="0" smtClean="0"/>
              <a:t>When an event occurs a message is broadcasted to every listener</a:t>
            </a:r>
          </a:p>
          <a:p>
            <a:pPr eaLnBrk="1" hangingPunct="1"/>
            <a:r>
              <a:rPr lang="en-US" dirty="0" smtClean="0"/>
              <a:t>Messages</a:t>
            </a:r>
          </a:p>
          <a:p>
            <a:pPr lvl="1" eaLnBrk="1" hangingPunct="1"/>
            <a:r>
              <a:rPr lang="en-US" dirty="0" smtClean="0"/>
              <a:t>Have an address or target object</a:t>
            </a:r>
          </a:p>
          <a:p>
            <a:pPr lvl="1" eaLnBrk="1" hangingPunct="1"/>
            <a:r>
              <a:rPr lang="en-US" dirty="0" smtClean="0"/>
              <a:t>Usually only sent to one interface or object</a:t>
            </a:r>
          </a:p>
          <a:p>
            <a:pPr lvl="1" eaLnBrk="1" hangingPunct="1"/>
            <a:r>
              <a:rPr lang="en-US" dirty="0" smtClean="0"/>
              <a:t>Can be broadcast or sent to every object</a:t>
            </a:r>
          </a:p>
          <a:p>
            <a:pPr lvl="1" eaLnBrk="1" hangingPunct="1"/>
            <a:r>
              <a:rPr lang="en-US" dirty="0" smtClean="0"/>
              <a:t>Some languages use duck typing</a:t>
            </a:r>
          </a:p>
          <a:p>
            <a:pPr eaLnBrk="1" hangingPunct="1">
              <a:buFont typeface="Arial" charset="0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534</Words>
  <Application>Microsoft Office PowerPoint</Application>
  <PresentationFormat>On-screen Show (4:3)</PresentationFormat>
  <Paragraphs>123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Messages, Events, and Communication</vt:lpstr>
      <vt:lpstr>What are messages?</vt:lpstr>
      <vt:lpstr>Scripting Languages</vt:lpstr>
      <vt:lpstr>Why do we need them?</vt:lpstr>
      <vt:lpstr>Anatomy of a Message</vt:lpstr>
      <vt:lpstr>Simple Object Oriented Messages</vt:lpstr>
      <vt:lpstr>Simple Message Processing</vt:lpstr>
      <vt:lpstr>Message Passing</vt:lpstr>
      <vt:lpstr>Messages And Listeners</vt:lpstr>
      <vt:lpstr>Messages and Listener</vt:lpstr>
      <vt:lpstr>Message Queues</vt:lpstr>
      <vt:lpstr>Concrete vs Conceptual</vt:lpstr>
      <vt:lpstr>Signals and Slots</vt:lpstr>
      <vt:lpstr>Signals and Slots</vt:lpstr>
      <vt:lpstr>Message Extensions</vt:lpstr>
      <vt:lpstr>Improving Messages</vt:lpstr>
      <vt:lpstr>Callbacks</vt:lpstr>
      <vt:lpstr>Zero Engine Events</vt:lpstr>
      <vt:lpstr>Creating your Own</vt:lpstr>
      <vt:lpstr>Demo time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Chrispe</dc:creator>
  <cp:lastModifiedBy>Chris Peters</cp:lastModifiedBy>
  <cp:revision>38</cp:revision>
  <dcterms:created xsi:type="dcterms:W3CDTF">2009-08-29T01:42:27Z</dcterms:created>
  <dcterms:modified xsi:type="dcterms:W3CDTF">2013-01-16T22:15:54Z</dcterms:modified>
</cp:coreProperties>
</file>