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3" r:id="rId3"/>
    <p:sldId id="310" r:id="rId4"/>
    <p:sldId id="304" r:id="rId5"/>
    <p:sldId id="312" r:id="rId6"/>
    <p:sldId id="313" r:id="rId7"/>
    <p:sldId id="282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High Level Language Overview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by Value or Reference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to this type are shared your variable is a ‘reference’ to an instance to the object</a:t>
            </a:r>
          </a:p>
          <a:p>
            <a:r>
              <a:rPr lang="en-US" dirty="0" smtClean="0"/>
              <a:t>Multiple variables can refer to the same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 are passed by value</a:t>
            </a:r>
          </a:p>
          <a:p>
            <a:r>
              <a:rPr lang="en-US" dirty="0" smtClean="0"/>
              <a:t>Every variable has a separate value</a:t>
            </a:r>
          </a:p>
          <a:p>
            <a:r>
              <a:rPr lang="en-US" dirty="0" smtClean="0"/>
              <a:t>Two variables can have the same ‘value’ but never refer to the same object</a:t>
            </a:r>
          </a:p>
          <a:p>
            <a:r>
              <a:rPr lang="en-US" dirty="0" smtClean="0"/>
              <a:t>These types are </a:t>
            </a:r>
            <a:r>
              <a:rPr lang="en-US" smtClean="0"/>
              <a:t>usually primitive </a:t>
            </a:r>
            <a:r>
              <a:rPr lang="en-US" dirty="0" smtClean="0"/>
              <a:t>like integer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types are heaver objects usually classes</a:t>
            </a:r>
          </a:p>
          <a:p>
            <a:r>
              <a:rPr lang="en-US" dirty="0" smtClean="0"/>
              <a:t>Implicitly shares objects  </a:t>
            </a:r>
          </a:p>
          <a:p>
            <a:r>
              <a:rPr lang="en-US" dirty="0" smtClean="0"/>
              <a:t>When you modify the object it modifies it for everyone</a:t>
            </a:r>
          </a:p>
          <a:p>
            <a:r>
              <a:rPr lang="en-US" dirty="0" smtClean="0"/>
              <a:t>This creates the concept of </a:t>
            </a:r>
            <a:r>
              <a:rPr lang="en-US" b="1" dirty="0" smtClean="0"/>
              <a:t>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both </a:t>
            </a:r>
            <a:r>
              <a:rPr lang="en-US" dirty="0" smtClean="0"/>
              <a:t>objects have all the same settings they are still different objects</a:t>
            </a:r>
          </a:p>
          <a:p>
            <a:r>
              <a:rPr lang="en-US" dirty="0" smtClean="0"/>
              <a:t>This effects ‘equals’</a:t>
            </a:r>
          </a:p>
          <a:p>
            <a:r>
              <a:rPr lang="en-US" dirty="0" smtClean="0"/>
              <a:t>Value types with the same value are all equal so they do not really have identity</a:t>
            </a:r>
          </a:p>
          <a:p>
            <a:r>
              <a:rPr lang="en-US" dirty="0" smtClean="0"/>
              <a:t>Reference types are ‘equal’ if they are the same object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154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High Level Language Overview</vt:lpstr>
      <vt:lpstr>Pass by Value or Reference</vt:lpstr>
      <vt:lpstr>Reference Types</vt:lpstr>
      <vt:lpstr>Value Types</vt:lpstr>
      <vt:lpstr>Reference Types</vt:lpstr>
      <vt:lpstr>Identity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202</cp:revision>
  <dcterms:created xsi:type="dcterms:W3CDTF">2009-08-29T01:42:27Z</dcterms:created>
  <dcterms:modified xsi:type="dcterms:W3CDTF">2014-05-21T22:02:18Z</dcterms:modified>
</cp:coreProperties>
</file>