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5" r:id="rId2"/>
    <p:sldId id="381" r:id="rId3"/>
    <p:sldId id="383" r:id="rId4"/>
    <p:sldId id="394" r:id="rId5"/>
    <p:sldId id="385" r:id="rId6"/>
    <p:sldId id="386" r:id="rId7"/>
    <p:sldId id="398" r:id="rId8"/>
    <p:sldId id="402" r:id="rId9"/>
    <p:sldId id="382" r:id="rId10"/>
    <p:sldId id="389" r:id="rId11"/>
    <p:sldId id="388" r:id="rId12"/>
    <p:sldId id="390" r:id="rId13"/>
    <p:sldId id="387" r:id="rId14"/>
    <p:sldId id="392" r:id="rId15"/>
    <p:sldId id="399" r:id="rId16"/>
    <p:sldId id="377" r:id="rId17"/>
    <p:sldId id="376" r:id="rId18"/>
    <p:sldId id="396" r:id="rId19"/>
    <p:sldId id="400" r:id="rId20"/>
    <p:sldId id="401" r:id="rId21"/>
    <p:sldId id="397" r:id="rId22"/>
    <p:sldId id="378" r:id="rId23"/>
    <p:sldId id="379" r:id="rId24"/>
    <p:sldId id="380" r:id="rId25"/>
    <p:sldId id="395" r:id="rId26"/>
    <p:sldId id="333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4C957-3720-4C9C-828E-C0CED60249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sqi=2&amp;ved=0CCwQFjAA&amp;url=https://blogs.msdn.com/b/shawnhar/archive/2009/11/06/premultiplied-alpha.aspx&amp;ei=AId5Uq3aJuKdiALijIGQDg&amp;usg=AFQjCNGTbt8Exk848ivJaI6TyEt7Zo9lLQ&amp;sig2=F-t673EsxocgoQVM9Hcff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2D Graphics and Sprites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each sprite be its own texture?</a:t>
            </a:r>
          </a:p>
          <a:p>
            <a:r>
              <a:rPr lang="en-US" dirty="0" smtClean="0"/>
              <a:t>Should each frame be its own texture?</a:t>
            </a:r>
          </a:p>
          <a:p>
            <a:r>
              <a:rPr lang="en-US" dirty="0" smtClean="0"/>
              <a:t>What works best on modern hardware?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Draw has a disproportional effect on performance (</a:t>
            </a:r>
            <a:r>
              <a:rPr lang="en-US" dirty="0" err="1" smtClean="0"/>
              <a:t>DrawPrims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of Hardware layer</a:t>
            </a:r>
          </a:p>
          <a:p>
            <a:pPr lvl="1"/>
            <a:r>
              <a:rPr lang="en-US" dirty="0" smtClean="0"/>
              <a:t>Communication to GPU</a:t>
            </a:r>
          </a:p>
          <a:p>
            <a:pPr lvl="1"/>
            <a:r>
              <a:rPr lang="en-US" dirty="0" smtClean="0"/>
              <a:t>State Management</a:t>
            </a:r>
          </a:p>
          <a:p>
            <a:r>
              <a:rPr lang="en-US" dirty="0" smtClean="0"/>
              <a:t>Context switches expensive</a:t>
            </a:r>
          </a:p>
          <a:p>
            <a:pPr lvl="1"/>
            <a:r>
              <a:rPr lang="en-US" dirty="0" smtClean="0"/>
              <a:t>Changing textures or </a:t>
            </a:r>
            <a:r>
              <a:rPr lang="en-US" dirty="0" smtClean="0"/>
              <a:t>shaders</a:t>
            </a:r>
          </a:p>
          <a:p>
            <a:pPr lvl="1"/>
            <a:r>
              <a:rPr lang="en-US" dirty="0" smtClean="0"/>
              <a:t>Changing draw modes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as many sprites as possible on one texture (Atlas)</a:t>
            </a:r>
          </a:p>
          <a:p>
            <a:r>
              <a:rPr lang="en-US" dirty="0" smtClean="0"/>
              <a:t>Sort by layer and then in each layer sort by texture used</a:t>
            </a:r>
          </a:p>
          <a:p>
            <a:r>
              <a:rPr lang="en-US" dirty="0" smtClean="0"/>
              <a:t>Transform each sprite filling a vertex buffer with the 4 </a:t>
            </a:r>
            <a:r>
              <a:rPr lang="en-US" dirty="0" err="1" smtClean="0"/>
              <a:t>verts</a:t>
            </a:r>
            <a:endParaRPr lang="en-US" dirty="0" smtClean="0"/>
          </a:p>
          <a:p>
            <a:r>
              <a:rPr lang="en-US" dirty="0" smtClean="0"/>
              <a:t>When the buffer is full or a different texture is used flush the buffer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Sprite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Chrispe\Desktop\SpriteSh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4510607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group background tiles on one large texture so it can be draw all at once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precache</a:t>
            </a:r>
            <a:r>
              <a:rPr lang="en-US" dirty="0" smtClean="0"/>
              <a:t> the background into pieces for every faster drawing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 In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automatically</a:t>
            </a:r>
          </a:p>
          <a:p>
            <a:r>
              <a:rPr lang="en-US" dirty="0" smtClean="0"/>
              <a:t>Can manually optimize atlases if necessary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 Anti Aliasing</a:t>
            </a:r>
            <a:endParaRPr lang="en-US" dirty="0"/>
          </a:p>
        </p:txBody>
      </p:sp>
      <p:pic>
        <p:nvPicPr>
          <p:cNvPr id="4" name="Content Placeholder 3" descr="Anti-alias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8800" y="1447800"/>
            <a:ext cx="3165009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Aliasing is the jagged edges on polygons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Make </a:t>
            </a:r>
            <a:r>
              <a:rPr lang="en-US" sz="3200" noProof="0" dirty="0" smtClean="0"/>
              <a:t>lines appear smooth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baked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sprite Alpha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noProof="0" dirty="0" smtClean="0"/>
              <a:t>GPU</a:t>
            </a:r>
            <a:r>
              <a:rPr lang="en-US" sz="3200" noProof="0" dirty="0" smtClean="0"/>
              <a:t> will do </a:t>
            </a:r>
            <a:r>
              <a:rPr lang="en-US" sz="3200" noProof="0" dirty="0" err="1" smtClean="0"/>
              <a:t>resampling</a:t>
            </a:r>
            <a:endParaRPr lang="en-US" sz="3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But…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Snapping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tile maps a visual artifact can occur when images are drawn half a pixel off</a:t>
            </a:r>
          </a:p>
          <a:p>
            <a:pPr lvl="1"/>
            <a:r>
              <a:rPr lang="en-US" dirty="0" smtClean="0"/>
              <a:t>Object blurs and un blurs</a:t>
            </a:r>
          </a:p>
          <a:p>
            <a:r>
              <a:rPr lang="en-US" dirty="0" smtClean="0"/>
              <a:t>Same artifact shows up when scaling</a:t>
            </a:r>
          </a:p>
          <a:p>
            <a:r>
              <a:rPr lang="en-US" dirty="0" smtClean="0"/>
              <a:t>In 3d sometimes called screen door effect</a:t>
            </a:r>
            <a:endParaRPr lang="en-US" dirty="0"/>
          </a:p>
        </p:txBody>
      </p:sp>
      <p:pic>
        <p:nvPicPr>
          <p:cNvPr id="4" name="Picture 3" descr="IC303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419600"/>
            <a:ext cx="6640286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Snapping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when drawing objects at near the same resolution as screen</a:t>
            </a:r>
          </a:p>
          <a:p>
            <a:r>
              <a:rPr lang="en-US" dirty="0" err="1" smtClean="0"/>
              <a:t>Mip</a:t>
            </a:r>
            <a:r>
              <a:rPr lang="en-US" dirty="0" smtClean="0"/>
              <a:t> mapping can create additional artifacts on edges</a:t>
            </a:r>
          </a:p>
          <a:p>
            <a:r>
              <a:rPr lang="en-US" dirty="0" smtClean="0"/>
              <a:t>Interpolation in general can create artifacts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pe\Desktop\MipGhos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6096000" cy="6453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Image</a:t>
            </a:r>
          </a:p>
          <a:p>
            <a:pPr lvl="1"/>
            <a:r>
              <a:rPr lang="en-US" dirty="0" smtClean="0"/>
              <a:t>2d Arrays of Pixels</a:t>
            </a:r>
          </a:p>
          <a:p>
            <a:pPr lvl="1"/>
            <a:r>
              <a:rPr lang="en-US" dirty="0" smtClean="0"/>
              <a:t>Each Pixel Multiple Channels</a:t>
            </a:r>
          </a:p>
          <a:p>
            <a:pPr lvl="1"/>
            <a:r>
              <a:rPr lang="en-US" dirty="0" smtClean="0"/>
              <a:t>Each channel usually a byte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Chrispe\Desktop\MeshTest\Content\Red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67000"/>
            <a:ext cx="1358900" cy="2275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Bleeding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can leak in during filtering</a:t>
            </a:r>
          </a:p>
          <a:p>
            <a:r>
              <a:rPr lang="en-US" dirty="0" smtClean="0"/>
              <a:t>Colors from other </a:t>
            </a:r>
            <a:r>
              <a:rPr lang="en-US" dirty="0" err="1" smtClean="0"/>
              <a:t>mip</a:t>
            </a:r>
            <a:r>
              <a:rPr lang="en-US" dirty="0" smtClean="0"/>
              <a:t> levels can leak during </a:t>
            </a:r>
            <a:r>
              <a:rPr lang="en-US" dirty="0" err="1" smtClean="0"/>
              <a:t>minification</a:t>
            </a:r>
            <a:r>
              <a:rPr lang="en-US" dirty="0" smtClean="0"/>
              <a:t> (shrinking)</a:t>
            </a:r>
          </a:p>
          <a:p>
            <a:r>
              <a:rPr lang="en-US" dirty="0" smtClean="0"/>
              <a:t>Can also bleed into neighboring sprites</a:t>
            </a:r>
          </a:p>
          <a:p>
            <a:r>
              <a:rPr lang="en-US" dirty="0" smtClean="0"/>
              <a:t>Limit zooming in and out on sprites</a:t>
            </a:r>
          </a:p>
          <a:p>
            <a:r>
              <a:rPr lang="en-US" dirty="0" smtClean="0"/>
              <a:t>Magnification is not a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multiplied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can be </a:t>
            </a:r>
            <a:r>
              <a:rPr lang="en-US" dirty="0" err="1" smtClean="0"/>
              <a:t>premultiped</a:t>
            </a:r>
            <a:endParaRPr lang="en-US" dirty="0" smtClean="0"/>
          </a:p>
          <a:p>
            <a:r>
              <a:rPr lang="en-US" dirty="0" smtClean="0"/>
              <a:t>Fixed filtering artifacts</a:t>
            </a:r>
          </a:p>
          <a:p>
            <a:r>
              <a:rPr lang="en-US" dirty="0" smtClean="0"/>
              <a:t>Solves some </a:t>
            </a:r>
            <a:r>
              <a:rPr lang="en-US" dirty="0" err="1" smtClean="0"/>
              <a:t>mip</a:t>
            </a:r>
            <a:r>
              <a:rPr lang="en-US" dirty="0" smtClean="0"/>
              <a:t> mappings issues</a:t>
            </a:r>
          </a:p>
          <a:p>
            <a:r>
              <a:rPr lang="en-US" dirty="0" smtClean="0"/>
              <a:t>Allows more flexible sorting</a:t>
            </a:r>
          </a:p>
          <a:p>
            <a:r>
              <a:rPr lang="en-US" i="1" dirty="0" err="1" smtClean="0">
                <a:hlinkClick r:id="rId2"/>
              </a:rPr>
              <a:t>Premultiplied</a:t>
            </a:r>
            <a:r>
              <a:rPr lang="en-US" i="1" dirty="0" smtClean="0">
                <a:hlinkClick r:id="rId2"/>
              </a:rPr>
              <a:t> alpha</a:t>
            </a:r>
            <a:r>
              <a:rPr lang="en-US" dirty="0" smtClean="0">
                <a:hlinkClick r:id="rId2"/>
              </a:rPr>
              <a:t> - Shawn Hargreaves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Overdraw – Drawing the same pixel over and over again</a:t>
            </a:r>
          </a:p>
          <a:p>
            <a:r>
              <a:rPr lang="en-US" dirty="0" smtClean="0"/>
              <a:t>Alpha Blending – Increases per pixel cost</a:t>
            </a:r>
          </a:p>
          <a:p>
            <a:r>
              <a:rPr lang="en-US" dirty="0" smtClean="0"/>
              <a:t>Try to avoid massive amounts of overdraw and disable alpha blending when not needed.</a:t>
            </a:r>
          </a:p>
          <a:p>
            <a:r>
              <a:rPr lang="en-US" dirty="0" smtClean="0"/>
              <a:t>Huge particles system in front of the camera</a:t>
            </a:r>
          </a:p>
          <a:p>
            <a:r>
              <a:rPr lang="en-US" dirty="0" smtClean="0"/>
              <a:t>Large amount of background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Blending – Traditional compositing.</a:t>
            </a:r>
          </a:p>
          <a:p>
            <a:pPr lvl="1"/>
            <a:r>
              <a:rPr lang="en-US" dirty="0" smtClean="0"/>
              <a:t>Pixel  = </a:t>
            </a:r>
            <a:r>
              <a:rPr lang="pt-BR" dirty="0" smtClean="0"/>
              <a:t>Source * Alpha + Dest * (1 – Alpha)</a:t>
            </a:r>
            <a:endParaRPr lang="en-US" dirty="0" smtClean="0"/>
          </a:p>
          <a:p>
            <a:r>
              <a:rPr lang="en-US" dirty="0" smtClean="0"/>
              <a:t>Additive Blending – Object color is added onto the background. Fire, sparks, etc.</a:t>
            </a:r>
          </a:p>
          <a:p>
            <a:pPr lvl="1"/>
            <a:r>
              <a:rPr lang="en-US" dirty="0" smtClean="0"/>
              <a:t>Pixel = </a:t>
            </a:r>
            <a:r>
              <a:rPr lang="pt-BR" dirty="0" smtClean="0"/>
              <a:t>Source </a:t>
            </a:r>
            <a:r>
              <a:rPr lang="en-US" dirty="0" smtClean="0"/>
              <a:t>+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Multiply Blending – Burn effects tinting etc.</a:t>
            </a:r>
          </a:p>
          <a:p>
            <a:pPr lvl="1"/>
            <a:r>
              <a:rPr lang="en-US" dirty="0" smtClean="0"/>
              <a:t>Pixel = </a:t>
            </a:r>
            <a:r>
              <a:rPr lang="en-US" dirty="0" err="1" smtClean="0"/>
              <a:t>Src</a:t>
            </a:r>
            <a:r>
              <a:rPr lang="en-US" dirty="0" smtClean="0"/>
              <a:t> * </a:t>
            </a:r>
            <a:r>
              <a:rPr lang="en-US" dirty="0" err="1" smtClean="0"/>
              <a:t>Dest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0944_AddBlendP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600950" cy="32004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alpha blending sprites must be drawn back to front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Zbuffer</a:t>
            </a:r>
            <a:r>
              <a:rPr lang="en-US" dirty="0" smtClean="0"/>
              <a:t> can not be used to solve depth issues</a:t>
            </a:r>
          </a:p>
          <a:p>
            <a:r>
              <a:rPr lang="en-US" dirty="0" smtClean="0"/>
              <a:t>Sort By Z?</a:t>
            </a:r>
          </a:p>
          <a:p>
            <a:r>
              <a:rPr lang="en-US" dirty="0" smtClean="0"/>
              <a:t>Sort By Layers?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Palette Image</a:t>
            </a:r>
          </a:p>
          <a:p>
            <a:pPr lvl="1"/>
            <a:r>
              <a:rPr lang="en-US" dirty="0" smtClean="0"/>
              <a:t>2d Array of palette indices</a:t>
            </a:r>
          </a:p>
          <a:p>
            <a:pPr lvl="1"/>
            <a:r>
              <a:rPr lang="en-US" dirty="0" smtClean="0"/>
              <a:t>Palette stores pixel colors</a:t>
            </a:r>
          </a:p>
          <a:p>
            <a:pPr lvl="1"/>
            <a:r>
              <a:rPr lang="en-US" dirty="0" smtClean="0"/>
              <a:t>Palette Swaps can be used to change costume highlights or simple animations</a:t>
            </a:r>
          </a:p>
          <a:p>
            <a:pPr lvl="1"/>
            <a:r>
              <a:rPr lang="en-US" dirty="0" smtClean="0"/>
              <a:t>Much smaller in memory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Chrispe\Desktop\James___Sprite_Colour_Palette_by_Master_Sema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419600"/>
            <a:ext cx="5486400" cy="2095308"/>
          </a:xfrm>
          <a:prstGeom prst="rect">
            <a:avLst/>
          </a:prstGeom>
          <a:noFill/>
        </p:spPr>
      </p:pic>
      <p:pic>
        <p:nvPicPr>
          <p:cNvPr id="2051" name="Picture 3" descr="C:\Users\Chrispe\Desktop\palette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513" y="4211638"/>
            <a:ext cx="18288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Rifle Muzzle Flash</a:t>
            </a:r>
            <a:endParaRPr lang="en-US" dirty="0"/>
          </a:p>
        </p:txBody>
      </p:sp>
      <p:pic>
        <p:nvPicPr>
          <p:cNvPr id="5" name="Content Placeholder 4" descr="plasma_rifle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1676400"/>
            <a:ext cx="5486400" cy="3810000"/>
          </a:xfrm>
          <a:prstGeom prst="rect">
            <a:avLst/>
          </a:prstGeom>
          <a:ln>
            <a:solidFill>
              <a:srgbClr val="6699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muzzle_flash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181600" y="1849120"/>
            <a:ext cx="2275840" cy="2275840"/>
          </a:xfrm>
          <a:prstGeom prst="rect">
            <a:avLst/>
          </a:prstGeom>
          <a:ln>
            <a:solidFill>
              <a:srgbClr val="6699FF"/>
            </a:solidFill>
          </a:ln>
          <a:effectLst/>
        </p:spPr>
      </p:pic>
      <p:pic>
        <p:nvPicPr>
          <p:cNvPr id="10" name="Picture 9" descr="plasma_rifle_fla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3220720"/>
            <a:ext cx="2275840" cy="2275840"/>
          </a:xfrm>
          <a:prstGeom prst="rect">
            <a:avLst/>
          </a:prstGeom>
          <a:ln>
            <a:solidFill>
              <a:srgbClr val="6699FF"/>
            </a:solidFill>
          </a:ln>
        </p:spPr>
      </p:pic>
      <p:pic>
        <p:nvPicPr>
          <p:cNvPr id="11" name="Picture 10" descr="plasma_Rifle_gradien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5791200"/>
            <a:ext cx="5486400" cy="267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6699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057400" y="6400800"/>
            <a:ext cx="465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Copyright © Microsoft Corp. All rights reserved.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Sprites are animated by drawing slightly different frames at a frame rate (usually 30, 24, 12)</a:t>
            </a:r>
          </a:p>
          <a:p>
            <a:r>
              <a:rPr lang="en-US" dirty="0" smtClean="0"/>
              <a:t>Large about of memory needed for many frame animation</a:t>
            </a:r>
          </a:p>
        </p:txBody>
      </p:sp>
      <p:pic>
        <p:nvPicPr>
          <p:cNvPr id="3074" name="Picture 2" descr="C:\Users\Chrispe\Desktop\MeshTest\Content\megaman_x_ru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953000"/>
            <a:ext cx="3274220" cy="1309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Part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is a sprite</a:t>
            </a:r>
          </a:p>
          <a:p>
            <a:r>
              <a:rPr lang="en-US" dirty="0" smtClean="0"/>
              <a:t>Sprite will change frames</a:t>
            </a:r>
          </a:p>
          <a:p>
            <a:r>
              <a:rPr lang="en-US" dirty="0" smtClean="0"/>
              <a:t>Sprite will also rotate and translation to generate animation</a:t>
            </a:r>
          </a:p>
          <a:p>
            <a:r>
              <a:rPr lang="en-US" dirty="0" smtClean="0"/>
              <a:t>Flash is best example</a:t>
            </a:r>
          </a:p>
          <a:p>
            <a:r>
              <a:rPr lang="en-US" dirty="0" smtClean="0"/>
              <a:t>Can create animations quickly</a:t>
            </a:r>
          </a:p>
          <a:p>
            <a:r>
              <a:rPr lang="en-US" dirty="0" smtClean="0"/>
              <a:t>Similar to 3d</a:t>
            </a:r>
          </a:p>
        </p:txBody>
      </p:sp>
      <p:pic>
        <p:nvPicPr>
          <p:cNvPr id="4099" name="Picture 3" descr="C:\Users\Chrispe\Desktop\Mar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505200"/>
            <a:ext cx="1714505" cy="29352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57400" y="6400800"/>
            <a:ext cx="458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Copyright </a:t>
            </a:r>
            <a:r>
              <a:rPr lang="en-US" i="1" smtClean="0"/>
              <a:t>© Nintendo Corp</a:t>
            </a:r>
            <a:r>
              <a:rPr lang="en-US" i="1" dirty="0" smtClean="0"/>
              <a:t>. All rights reserved.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Filtering</a:t>
            </a:r>
            <a:endParaRPr lang="en-US" dirty="0"/>
          </a:p>
        </p:txBody>
      </p:sp>
      <p:pic>
        <p:nvPicPr>
          <p:cNvPr id="4" name="Content Placeholder 3" descr="Image-resample-s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0" y="5943600"/>
            <a:ext cx="2085975" cy="69532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Textures need to appear at many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sizes due to </a:t>
            </a:r>
            <a:r>
              <a:rPr lang="en-US" sz="3200" dirty="0" smtClean="0"/>
              <a:t>perspective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Need a efficient way of resizing sprites and filtering</a:t>
            </a:r>
            <a:r>
              <a:rPr lang="en-US" sz="3200" dirty="0" smtClean="0"/>
              <a:t> them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</a:t>
            </a:r>
            <a:r>
              <a:rPr lang="en-US" dirty="0" err="1" smtClean="0"/>
              <a:t>Mip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bitmaps with </a:t>
            </a:r>
            <a:r>
              <a:rPr lang="en-US" dirty="0" err="1" smtClean="0"/>
              <a:t>mip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Each level is half the size of previous level</a:t>
            </a:r>
          </a:p>
          <a:p>
            <a:r>
              <a:rPr lang="en-US" dirty="0" err="1" smtClean="0"/>
              <a:t>Mip</a:t>
            </a:r>
            <a:r>
              <a:rPr lang="en-US" dirty="0" smtClean="0"/>
              <a:t> mapping </a:t>
            </a:r>
            <a:r>
              <a:rPr lang="en-US" dirty="0" smtClean="0"/>
              <a:t>allows for high quality smooth texture filtering with distance </a:t>
            </a:r>
            <a:endParaRPr lang="en-US" dirty="0"/>
          </a:p>
        </p:txBody>
      </p:sp>
      <p:pic>
        <p:nvPicPr>
          <p:cNvPr id="1027" name="Picture 3" descr="C:\Users\Chrispe\Desktop\Figure - Mipmap Sel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943350"/>
            <a:ext cx="388620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625</Words>
  <Application>Microsoft Office PowerPoint</Application>
  <PresentationFormat>On-screen Show (4:3)</PresentationFormat>
  <Paragraphs>104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2D Graphics and Sprites</vt:lpstr>
      <vt:lpstr>Sprites</vt:lpstr>
      <vt:lpstr>Palettes</vt:lpstr>
      <vt:lpstr>Plasma Rifle Muzzle Flash</vt:lpstr>
      <vt:lpstr>Sprite Animation</vt:lpstr>
      <vt:lpstr>Multi Part Animation</vt:lpstr>
      <vt:lpstr>Hardware</vt:lpstr>
      <vt:lpstr>Texture Filtering</vt:lpstr>
      <vt:lpstr>Texture Mip Maps</vt:lpstr>
      <vt:lpstr>Sprite Mapping?</vt:lpstr>
      <vt:lpstr>Draw Calls</vt:lpstr>
      <vt:lpstr>Batching</vt:lpstr>
      <vt:lpstr>Generated Sprite Sheet</vt:lpstr>
      <vt:lpstr>Batching</vt:lpstr>
      <vt:lpstr>Batching In Zero</vt:lpstr>
      <vt:lpstr>Aliasing  Anti Aliasing</vt:lpstr>
      <vt:lpstr>Pixel Snapping</vt:lpstr>
      <vt:lpstr>Pixel Snapping</vt:lpstr>
      <vt:lpstr>Slide 19</vt:lpstr>
      <vt:lpstr>Color Bleeding</vt:lpstr>
      <vt:lpstr>Pre multiplied Alpha</vt:lpstr>
      <vt:lpstr>Fill Rate</vt:lpstr>
      <vt:lpstr>Blend Modes</vt:lpstr>
      <vt:lpstr>Slide 24</vt:lpstr>
      <vt:lpstr>Sorting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94</cp:revision>
  <dcterms:created xsi:type="dcterms:W3CDTF">2009-08-29T01:42:27Z</dcterms:created>
  <dcterms:modified xsi:type="dcterms:W3CDTF">2014-05-28T22:00:24Z</dcterms:modified>
</cp:coreProperties>
</file>