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71" r:id="rId5"/>
    <p:sldId id="267" r:id="rId6"/>
    <p:sldId id="268" r:id="rId7"/>
    <p:sldId id="269" r:id="rId8"/>
    <p:sldId id="273" r:id="rId9"/>
    <p:sldId id="270" r:id="rId10"/>
    <p:sldId id="258" r:id="rId11"/>
    <p:sldId id="262" r:id="rId12"/>
    <p:sldId id="263" r:id="rId13"/>
    <p:sldId id="274" r:id="rId14"/>
    <p:sldId id="272" r:id="rId15"/>
    <p:sldId id="284" r:id="rId16"/>
    <p:sldId id="277" r:id="rId17"/>
    <p:sldId id="280" r:id="rId18"/>
    <p:sldId id="278" r:id="rId19"/>
    <p:sldId id="279" r:id="rId20"/>
    <p:sldId id="275" r:id="rId21"/>
    <p:sldId id="264" r:id="rId22"/>
    <p:sldId id="276" r:id="rId23"/>
    <p:sldId id="281" r:id="rId24"/>
    <p:sldId id="285" r:id="rId25"/>
    <p:sldId id="283" r:id="rId26"/>
    <p:sldId id="28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Probability in Simulation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random</a:t>
            </a:r>
          </a:p>
          <a:p>
            <a:pPr lvl="1"/>
            <a:r>
              <a:rPr lang="en-US" dirty="0" smtClean="0"/>
              <a:t>What you get in most libraries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Real random </a:t>
            </a:r>
          </a:p>
          <a:p>
            <a:pPr lvl="1"/>
            <a:r>
              <a:rPr lang="en-US" dirty="0" smtClean="0"/>
              <a:t>Read from large table</a:t>
            </a:r>
          </a:p>
          <a:p>
            <a:pPr lvl="1"/>
            <a:r>
              <a:rPr lang="en-US" dirty="0" smtClean="0"/>
              <a:t>Thermal noise in the CPU</a:t>
            </a:r>
          </a:p>
          <a:p>
            <a:pPr lvl="1"/>
            <a:r>
              <a:rPr lang="en-US" dirty="0" smtClean="0"/>
              <a:t>Environmental noise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Random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generator algorithm is seeded with a value, usually an integer</a:t>
            </a:r>
          </a:p>
          <a:p>
            <a:r>
              <a:rPr lang="en-US" dirty="0" smtClean="0"/>
              <a:t>The same seed generates the same set of numbers</a:t>
            </a:r>
          </a:p>
          <a:p>
            <a:r>
              <a:rPr lang="en-US" dirty="0" smtClean="0"/>
              <a:t>Every time a number is generated the seed is updated</a:t>
            </a:r>
          </a:p>
          <a:p>
            <a:r>
              <a:rPr lang="en-US" dirty="0" smtClean="0"/>
              <a:t>Eventually the sequence will loop (seed back to start) this is know at the period of the sequence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duplicate the same </a:t>
            </a:r>
            <a:r>
              <a:rPr lang="en-US" dirty="0" smtClean="0"/>
              <a:t>sequence random </a:t>
            </a:r>
            <a:r>
              <a:rPr lang="en-US" dirty="0" smtClean="0"/>
              <a:t>numbers use the same seed</a:t>
            </a:r>
          </a:p>
          <a:p>
            <a:r>
              <a:rPr lang="en-US" dirty="0" smtClean="0"/>
              <a:t>Can by synced in network games</a:t>
            </a:r>
          </a:p>
          <a:p>
            <a:r>
              <a:rPr lang="en-US" dirty="0" smtClean="0"/>
              <a:t>Used to generate different worlds in a predictive fashion or dungeons (See: </a:t>
            </a:r>
            <a:r>
              <a:rPr lang="en-US" dirty="0" err="1" smtClean="0"/>
              <a:t>Minecraft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also allows the game to ensure determinism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Generators have different probabilities, periods, and speed.</a:t>
            </a:r>
          </a:p>
          <a:p>
            <a:r>
              <a:rPr lang="en-US" dirty="0" smtClean="0"/>
              <a:t>Check the library you are using</a:t>
            </a:r>
          </a:p>
          <a:p>
            <a:r>
              <a:rPr lang="en-US" dirty="0" smtClean="0"/>
              <a:t>Can have fast random for particles etc.</a:t>
            </a:r>
          </a:p>
          <a:p>
            <a:r>
              <a:rPr lang="en-US" dirty="0" smtClean="0"/>
              <a:t>Also useful to have different random objects so effects and non-game effecting random generator does not effect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andom_numb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2743200"/>
            <a:ext cx="3810000" cy="1371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is not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frustrating</a:t>
            </a:r>
          </a:p>
          <a:p>
            <a:r>
              <a:rPr lang="en-US" dirty="0" smtClean="0"/>
              <a:t>It makes your experience unpredictable</a:t>
            </a:r>
          </a:p>
          <a:p>
            <a:r>
              <a:rPr lang="en-US" dirty="0" smtClean="0"/>
              <a:t>Random drops</a:t>
            </a:r>
          </a:p>
          <a:p>
            <a:r>
              <a:rPr lang="en-US" dirty="0" smtClean="0"/>
              <a:t>So how do we prevent these issues?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throw two dice?</a:t>
            </a:r>
          </a:p>
          <a:p>
            <a:r>
              <a:rPr lang="en-US" dirty="0" smtClean="0"/>
              <a:t>Gives better distribution.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AO D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05000"/>
            <a:ext cx="8016670" cy="37147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Curve</a:t>
            </a:r>
            <a:endParaRPr lang="en-US" dirty="0"/>
          </a:p>
        </p:txBody>
      </p:sp>
      <p:pic>
        <p:nvPicPr>
          <p:cNvPr id="4" name="Content Placeholder 3" descr="bell_curv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6400800" cy="431963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basic random generator the distribution is always linear</a:t>
            </a:r>
          </a:p>
          <a:p>
            <a:r>
              <a:rPr lang="en-US" dirty="0" smtClean="0"/>
              <a:t>Can use multiple samples to create different distributions</a:t>
            </a:r>
          </a:p>
          <a:p>
            <a:r>
              <a:rPr lang="en-US" dirty="0" smtClean="0"/>
              <a:t>Most things in Zero use the concept of base value and variance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random?</a:t>
            </a:r>
          </a:p>
          <a:p>
            <a:pPr lvl="1"/>
            <a:r>
              <a:rPr lang="en-US" dirty="0" smtClean="0"/>
              <a:t>8346718737466518133325234234</a:t>
            </a:r>
          </a:p>
          <a:p>
            <a:pPr lvl="1"/>
            <a:r>
              <a:rPr lang="en-US" dirty="0" smtClean="0"/>
              <a:t>0341767833551615246446221847</a:t>
            </a:r>
          </a:p>
          <a:p>
            <a:pPr lvl="1"/>
            <a:r>
              <a:rPr lang="en-US" dirty="0" smtClean="0"/>
              <a:t>5104683297087413925673486592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Probability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a event </a:t>
            </a:r>
            <a:r>
              <a:rPr lang="en-US" dirty="0" err="1" smtClean="0"/>
              <a:t>vs</a:t>
            </a:r>
            <a:r>
              <a:rPr lang="en-US" dirty="0" smtClean="0"/>
              <a:t> a test against random number generator (Probability between zero and one)</a:t>
            </a:r>
          </a:p>
          <a:p>
            <a:r>
              <a:rPr lang="en-US" dirty="0" smtClean="0"/>
              <a:t>The likeliness of the event is greatly effected by the frequency of the polling for the probability</a:t>
            </a:r>
          </a:p>
          <a:p>
            <a:r>
              <a:rPr lang="en-US" dirty="0" smtClean="0"/>
              <a:t>In WOW one in a million is tomorrow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all number in range and place them in a list </a:t>
            </a:r>
          </a:p>
          <a:p>
            <a:r>
              <a:rPr lang="en-US" dirty="0" smtClean="0"/>
              <a:t>Shuffle the list</a:t>
            </a:r>
          </a:p>
          <a:p>
            <a:r>
              <a:rPr lang="en-US" dirty="0" smtClean="0"/>
              <a:t>Each a number is request draw pop from the front</a:t>
            </a:r>
          </a:p>
          <a:p>
            <a:r>
              <a:rPr lang="en-US" dirty="0" smtClean="0"/>
              <a:t>When the deck is empty  generate another deck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equal distribution</a:t>
            </a:r>
          </a:p>
          <a:p>
            <a:r>
              <a:rPr lang="en-US" dirty="0" smtClean="0"/>
              <a:t>Matches human perception</a:t>
            </a:r>
          </a:p>
          <a:p>
            <a:r>
              <a:rPr lang="en-US" dirty="0" smtClean="0"/>
              <a:t>Can add more of elements that need to be more common</a:t>
            </a:r>
          </a:p>
          <a:p>
            <a:r>
              <a:rPr lang="en-US" dirty="0" smtClean="0"/>
              <a:t>Expanding the number of decks in the shuffle allow for more duplicates in a row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Deck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combine decks</a:t>
            </a:r>
          </a:p>
          <a:p>
            <a:pPr lvl="1"/>
            <a:r>
              <a:rPr lang="en-US" dirty="0" smtClean="0"/>
              <a:t>Generate a low variance count </a:t>
            </a:r>
          </a:p>
          <a:p>
            <a:pPr lvl="1"/>
            <a:r>
              <a:rPr lang="en-US" dirty="0" smtClean="0"/>
              <a:t>Draw from common deck that number of times</a:t>
            </a:r>
          </a:p>
          <a:p>
            <a:pPr lvl="1"/>
            <a:r>
              <a:rPr lang="en-US" dirty="0" smtClean="0"/>
              <a:t>Then draw from rare deck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Add in elements that the player prefers or based on their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Different drop tables etc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number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a value on the player that increase the chance of getting a rare</a:t>
            </a:r>
          </a:p>
          <a:p>
            <a:r>
              <a:rPr lang="en-US" dirty="0" smtClean="0"/>
              <a:t>When they get a rare reset the value if they do not increase the value</a:t>
            </a:r>
          </a:p>
          <a:p>
            <a:r>
              <a:rPr lang="en-US" dirty="0" smtClean="0"/>
              <a:t>Bias the chance of getting a rare by the value</a:t>
            </a:r>
          </a:p>
          <a:p>
            <a:r>
              <a:rPr lang="en-US" dirty="0" smtClean="0"/>
              <a:t>Also great for </a:t>
            </a:r>
            <a:r>
              <a:rPr lang="en-US" dirty="0" err="1" smtClean="0"/>
              <a:t>criticals</a:t>
            </a:r>
            <a:r>
              <a:rPr lang="en-US" dirty="0" smtClean="0"/>
              <a:t> and random attack effects</a:t>
            </a:r>
          </a:p>
          <a:p>
            <a:r>
              <a:rPr lang="en-US" dirty="0" smtClean="0"/>
              <a:t>http://dota2.gamepedia.com/Pseudo-random_distribution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Random</a:t>
            </a:r>
          </a:p>
          <a:p>
            <a:r>
              <a:rPr lang="en-US" dirty="0" smtClean="0"/>
              <a:t>Deck Random</a:t>
            </a:r>
          </a:p>
          <a:p>
            <a:r>
              <a:rPr lang="en-US" dirty="0" smtClean="0"/>
              <a:t>Random Variance(Takes a base value and a +/- amount of variance)</a:t>
            </a:r>
          </a:p>
          <a:p>
            <a:r>
              <a:rPr lang="en-US" dirty="0" smtClean="0"/>
              <a:t>Probability function (0 to 1) return true / 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enough data to tell</a:t>
            </a:r>
          </a:p>
          <a:p>
            <a:r>
              <a:rPr lang="en-US" dirty="0" smtClean="0"/>
              <a:t>What is randomness anyways?</a:t>
            </a:r>
          </a:p>
          <a:p>
            <a:pPr lvl="1"/>
            <a:r>
              <a:rPr lang="en-US" dirty="0" smtClean="0"/>
              <a:t>8346718737466518163325234234</a:t>
            </a:r>
          </a:p>
          <a:p>
            <a:pPr lvl="2"/>
            <a:r>
              <a:rPr lang="en-US" dirty="0" smtClean="0"/>
              <a:t>Mashing Keyboard</a:t>
            </a:r>
          </a:p>
          <a:p>
            <a:pPr lvl="1"/>
            <a:r>
              <a:rPr lang="en-US" dirty="0" smtClean="0"/>
              <a:t>0341767833551615246446221847</a:t>
            </a:r>
          </a:p>
          <a:p>
            <a:pPr lvl="2"/>
            <a:r>
              <a:rPr lang="en-US" dirty="0" smtClean="0"/>
              <a:t>Python Random Number Generator</a:t>
            </a:r>
          </a:p>
          <a:p>
            <a:pPr lvl="1"/>
            <a:r>
              <a:rPr lang="en-US" dirty="0" smtClean="0"/>
              <a:t>5104683297087413925673486592</a:t>
            </a:r>
          </a:p>
          <a:p>
            <a:pPr lvl="2"/>
            <a:r>
              <a:rPr lang="en-US" dirty="0" smtClean="0"/>
              <a:t>Python Deck Random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2318.stri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590800"/>
            <a:ext cx="6096000" cy="1800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Switch Question</a:t>
            </a:r>
          </a:p>
          <a:p>
            <a:r>
              <a:rPr lang="en-US" dirty="0" smtClean="0"/>
              <a:t>Two rooms</a:t>
            </a:r>
          </a:p>
          <a:p>
            <a:pPr lvl="1"/>
            <a:r>
              <a:rPr lang="en-US" dirty="0" smtClean="0"/>
              <a:t>One with a person flipping a coin to determine flipping a light switch. </a:t>
            </a:r>
          </a:p>
          <a:p>
            <a:pPr lvl="1"/>
            <a:r>
              <a:rPr lang="en-US" dirty="0" smtClean="0"/>
              <a:t>The other with a person deciding when to flip the light switch themselves</a:t>
            </a:r>
          </a:p>
          <a:p>
            <a:r>
              <a:rPr lang="en-US" dirty="0" smtClean="0"/>
              <a:t>Can you tell the difference?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we Can</a:t>
            </a:r>
          </a:p>
          <a:p>
            <a:pPr lvl="1"/>
            <a:r>
              <a:rPr lang="en-US" dirty="0" smtClean="0"/>
              <a:t>In a true random distribution every sequence should be equally likely (given a large enough sample)</a:t>
            </a:r>
          </a:p>
          <a:p>
            <a:pPr lvl="1"/>
            <a:r>
              <a:rPr lang="en-US" dirty="0" smtClean="0"/>
              <a:t>Humans do not like a long runs in an effort to make things more random they make them less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more likely?</a:t>
            </a:r>
          </a:p>
          <a:p>
            <a:pPr lvl="1"/>
            <a:r>
              <a:rPr lang="en-US" dirty="0" smtClean="0"/>
              <a:t>Heads, Heads, Heads, Heads, Heads</a:t>
            </a:r>
          </a:p>
          <a:p>
            <a:pPr lvl="1"/>
            <a:r>
              <a:rPr lang="en-US" dirty="0" smtClean="0"/>
              <a:t>Heads, Heads, Tails, Heads, Tails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more likely?</a:t>
            </a:r>
          </a:p>
          <a:p>
            <a:pPr lvl="1"/>
            <a:r>
              <a:rPr lang="en-US" dirty="0" smtClean="0"/>
              <a:t>Heads, Heads, Heads, Heads, Heads</a:t>
            </a:r>
          </a:p>
          <a:p>
            <a:pPr lvl="1"/>
            <a:r>
              <a:rPr lang="en-US" dirty="0" smtClean="0"/>
              <a:t>Heads, Heads, Tails, Heads, Tails</a:t>
            </a:r>
          </a:p>
          <a:p>
            <a:r>
              <a:rPr lang="en-US" dirty="0" smtClean="0"/>
              <a:t>They are the same probability</a:t>
            </a:r>
          </a:p>
          <a:p>
            <a:r>
              <a:rPr lang="en-US" dirty="0" smtClean="0"/>
              <a:t>This is the gambler’s fallacy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suck at probability</a:t>
            </a:r>
          </a:p>
          <a:p>
            <a:r>
              <a:rPr lang="en-US" dirty="0" smtClean="0"/>
              <a:t>Humans like patterns</a:t>
            </a:r>
          </a:p>
          <a:p>
            <a:r>
              <a:rPr lang="en-US" dirty="0" smtClean="0"/>
              <a:t>Humans believe that a number or roll should be up</a:t>
            </a:r>
          </a:p>
          <a:p>
            <a:r>
              <a:rPr lang="en-US" dirty="0" smtClean="0"/>
              <a:t>Terrible at evaluating risk (Plane </a:t>
            </a:r>
            <a:r>
              <a:rPr lang="en-US" dirty="0" err="1" smtClean="0"/>
              <a:t>vs</a:t>
            </a:r>
            <a:r>
              <a:rPr lang="en-US" dirty="0" smtClean="0"/>
              <a:t> Car)</a:t>
            </a:r>
          </a:p>
          <a:p>
            <a:r>
              <a:rPr lang="en-US" dirty="0" smtClean="0"/>
              <a:t>Are terrible at prediction mostly because we like seeing patterns so much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688</Words>
  <Application>Microsoft Office PowerPoint</Application>
  <PresentationFormat>On-screen Show (4:3)</PresentationFormat>
  <Paragraphs>112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Probability in Simulation</vt:lpstr>
      <vt:lpstr>Random</vt:lpstr>
      <vt:lpstr>Random</vt:lpstr>
      <vt:lpstr>Slide 4</vt:lpstr>
      <vt:lpstr>Random</vt:lpstr>
      <vt:lpstr>Random</vt:lpstr>
      <vt:lpstr>Random</vt:lpstr>
      <vt:lpstr>Random</vt:lpstr>
      <vt:lpstr>Random</vt:lpstr>
      <vt:lpstr>Random Numbers Generators</vt:lpstr>
      <vt:lpstr>Pseudo Random Generator</vt:lpstr>
      <vt:lpstr>Pseudo Random</vt:lpstr>
      <vt:lpstr>Generators</vt:lpstr>
      <vt:lpstr>Slide 14</vt:lpstr>
      <vt:lpstr>Random is not fun</vt:lpstr>
      <vt:lpstr>Dice</vt:lpstr>
      <vt:lpstr>Slide 17</vt:lpstr>
      <vt:lpstr>Bell Curve</vt:lpstr>
      <vt:lpstr>Distribution</vt:lpstr>
      <vt:lpstr>Basic Probability and Time</vt:lpstr>
      <vt:lpstr>Deck Random</vt:lpstr>
      <vt:lpstr>Deck Random</vt:lpstr>
      <vt:lpstr>Modified Deck Random</vt:lpstr>
      <vt:lpstr>Making your number up</vt:lpstr>
      <vt:lpstr>Tools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Chrispe</cp:lastModifiedBy>
  <cp:revision>136</cp:revision>
  <dcterms:created xsi:type="dcterms:W3CDTF">2009-08-29T01:42:27Z</dcterms:created>
  <dcterms:modified xsi:type="dcterms:W3CDTF">2014-09-25T20:56:14Z</dcterms:modified>
</cp:coreProperties>
</file>