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handoutMasterIdLst>
    <p:handoutMasterId r:id="rId14"/>
  </p:handoutMasterIdLst>
  <p:sldIdLst>
    <p:sldId id="256" r:id="rId3"/>
    <p:sldId id="258" r:id="rId4"/>
    <p:sldId id="351" r:id="rId5"/>
    <p:sldId id="352" r:id="rId6"/>
    <p:sldId id="356" r:id="rId7"/>
    <p:sldId id="330" r:id="rId8"/>
    <p:sldId id="328" r:id="rId9"/>
    <p:sldId id="358" r:id="rId10"/>
    <p:sldId id="331" r:id="rId11"/>
    <p:sldId id="334" r:id="rId12"/>
    <p:sldId id="276" r:id="rId13"/>
  </p:sldIdLst>
  <p:sldSz cx="12192000" cy="6858000"/>
  <p:notesSz cx="6858000" cy="9144000"/>
  <p:embeddedFontLst>
    <p:embeddedFont>
      <p:font typeface="Montserrat Light" panose="00000400000000000000" pitchFamily="50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50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Blackoak Std" panose="04050907060602020202" pitchFamily="82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Intro" id="{83396DFA-071E-4D4E-9308-D04EBEAF8D11}">
          <p14:sldIdLst>
            <p14:sldId id="256"/>
          </p14:sldIdLst>
        </p14:section>
        <p14:section name="Telefrag'd" id="{D4862B21-43AE-49EB-A37E-0003A7BA95AB}">
          <p14:sldIdLst>
            <p14:sldId id="258"/>
            <p14:sldId id="351"/>
            <p14:sldId id="352"/>
            <p14:sldId id="356"/>
            <p14:sldId id="330"/>
            <p14:sldId id="328"/>
            <p14:sldId id="358"/>
            <p14:sldId id="331"/>
            <p14:sldId id="334"/>
          </p14:sldIdLst>
        </p14:section>
        <p14:section name="Presentation Conclusion" id="{FE564FED-2148-4F30-8B2A-48075F4DDDAF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817" autoAdjust="0"/>
  </p:normalViewPr>
  <p:slideViewPr>
    <p:cSldViewPr snapToGrid="0">
      <p:cViewPr varScale="1">
        <p:scale>
          <a:sx n="104" d="100"/>
          <a:sy n="104" d="100"/>
        </p:scale>
        <p:origin x="1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3D8CC-531D-4D25-BCC3-514CABBF7B3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DB44-52A9-4BC6-A95A-1731109B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62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596189"/>
            <a:ext cx="10274968" cy="46719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505326" y="577080"/>
            <a:ext cx="6753727" cy="7560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33" y="231118"/>
            <a:ext cx="2010937" cy="952681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14723" y="634866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©2017 DigiPen Institute of Technology, All Rights Reserved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03" y="5805732"/>
            <a:ext cx="827511" cy="8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379"/>
            <a:ext cx="10515600" cy="7843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379"/>
            <a:ext cx="10515600" cy="7843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94" y="5805732"/>
            <a:ext cx="1471130" cy="8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379"/>
            <a:ext cx="10515600" cy="7843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fld id="{CE430DAB-7703-42F1-9511-0DAE9DB78A5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94" y="5805732"/>
            <a:ext cx="1471130" cy="8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2EAD-CB01-4120-AB2B-C21AB9FDB76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14723" y="634866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©2017 DigiPen Institute of Technology,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968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Light" panose="000004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03" y="5805732"/>
            <a:ext cx="827511" cy="827511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14723" y="634866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©2017 DigiPen Institute of Technology,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84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Light" panose="000004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610" y="2432812"/>
            <a:ext cx="10964779" cy="1054665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Montserrat Light" panose="00000400000000000000" pitchFamily="50" charset="0"/>
              </a:rPr>
              <a:t>MILESTONE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759578"/>
            <a:ext cx="9144000" cy="758947"/>
          </a:xfrm>
        </p:spPr>
        <p:txBody>
          <a:bodyPr>
            <a:normAutofit/>
          </a:bodyPr>
          <a:lstStyle/>
          <a:p>
            <a:r>
              <a:rPr lang="en-US" sz="2800" dirty="0"/>
              <a:t>Travis Moore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7411" y="5678905"/>
            <a:ext cx="3510958" cy="497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ontserrat Light" panose="00000400000000000000" pitchFamily="50" charset="0"/>
              </a:rPr>
              <a:t>GAM 450 — Spring 2017</a:t>
            </a:r>
          </a:p>
          <a:p>
            <a:pPr algn="l"/>
            <a:r>
              <a:rPr lang="en-US" sz="1400" dirty="0">
                <a:latin typeface="Montserrat Light" panose="00000400000000000000" pitchFamily="50" charset="0"/>
              </a:rPr>
              <a:t>Solo UX/UI Project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340520" y="4251158"/>
            <a:ext cx="3510958" cy="8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 Light" panose="00000400000000000000" pitchFamily="50" charset="0"/>
              </a:rPr>
              <a:t>thedevilswaffle@gmail.com</a:t>
            </a:r>
          </a:p>
          <a:p>
            <a:r>
              <a:rPr lang="en-US" sz="1100" dirty="0">
                <a:latin typeface="Montserrat Light" panose="00000400000000000000" pitchFamily="50" charset="0"/>
              </a:rPr>
              <a:t>www.thedevilswaffle.com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576" y="5776332"/>
            <a:ext cx="1582219" cy="8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480457"/>
            <a:ext cx="11062560" cy="46965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RISK: Solo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am only one person, can I do everything that I’ve set out to do?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MITIGATION: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organized and evaluate project status via checklists on Trello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functionality over 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free 3D models instead of making them on my 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UX/UI instead of gameplay, utilizing cheats/commands to display the UX/UI as intended.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05326" y="577080"/>
            <a:ext cx="6753727" cy="756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RISKS &amp; MITIGATIONS</a:t>
            </a:r>
          </a:p>
        </p:txBody>
      </p:sp>
    </p:spTree>
    <p:extLst>
      <p:ext uri="{BB962C8B-B14F-4D97-AF65-F5344CB8AC3E}">
        <p14:creationId xmlns:p14="http://schemas.microsoft.com/office/powerpoint/2010/main" val="78982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13610" y="2432812"/>
            <a:ext cx="10964779" cy="105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3999" y="3759578"/>
            <a:ext cx="9144000" cy="75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Travis Moore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08" y="906221"/>
            <a:ext cx="2495583" cy="1403765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4340520" y="4251158"/>
            <a:ext cx="3510958" cy="8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 Light" panose="00000400000000000000" pitchFamily="50" charset="0"/>
              </a:rPr>
              <a:t>thedevilswaffle@gmail.com</a:t>
            </a:r>
          </a:p>
          <a:p>
            <a:r>
              <a:rPr lang="en-US" sz="1100" dirty="0">
                <a:latin typeface="Montserrat Light" panose="00000400000000000000" pitchFamily="50" charset="0"/>
              </a:rPr>
              <a:t>www.thedevilswaffle.com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7411" y="5678905"/>
            <a:ext cx="3510958" cy="497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ontserrat Light" panose="00000400000000000000" pitchFamily="50" charset="0"/>
              </a:rPr>
              <a:t>GAM 450 — Spring 2017</a:t>
            </a:r>
          </a:p>
          <a:p>
            <a:pPr algn="l"/>
            <a:r>
              <a:rPr lang="en-US" sz="1400" dirty="0">
                <a:latin typeface="Montserrat Light" panose="00000400000000000000" pitchFamily="50" charset="0"/>
              </a:rPr>
              <a:t>Solo UX/UI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576" y="5776332"/>
            <a:ext cx="1582219" cy="8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95348" y="2935703"/>
            <a:ext cx="10784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lackoak Std" panose="04050907060602020202" pitchFamily="82" charset="0"/>
              </a:rPr>
              <a:t>’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2" y="411666"/>
            <a:ext cx="6623826" cy="313803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02418" y="3994900"/>
            <a:ext cx="9144000" cy="7589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UX/UI Analysis &amp; Game Project</a:t>
            </a:r>
          </a:p>
        </p:txBody>
      </p:sp>
    </p:spTree>
    <p:extLst>
      <p:ext uri="{BB962C8B-B14F-4D97-AF65-F5344CB8AC3E}">
        <p14:creationId xmlns:p14="http://schemas.microsoft.com/office/powerpoint/2010/main" val="30818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366334"/>
            <a:ext cx="10274968" cy="5035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A non-traditional project that will explore: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User Experience (UX) design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User Interface (UI) design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The project consists of two parts: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UX/UI Analysis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UX/UI Game Project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5326" y="3429000"/>
            <a:ext cx="7724274" cy="32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5326" y="5047080"/>
            <a:ext cx="5646821" cy="125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72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366334"/>
            <a:ext cx="10274968" cy="5035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Designed to reinforce my knowledge of UX/UI</a:t>
            </a:r>
            <a:br>
              <a:rPr lang="en-US" sz="2400" dirty="0"/>
            </a:br>
            <a:r>
              <a:rPr lang="en-US" sz="2400" dirty="0"/>
              <a:t>design </a:t>
            </a:r>
            <a:r>
              <a:rPr lang="en-US" sz="2400" b="1" dirty="0"/>
              <a:t>patterns</a:t>
            </a:r>
            <a:r>
              <a:rPr lang="en-US" sz="2400" dirty="0"/>
              <a:t> and </a:t>
            </a:r>
            <a:r>
              <a:rPr lang="en-US" sz="2400" b="1" dirty="0"/>
              <a:t>practices</a:t>
            </a:r>
            <a:r>
              <a:rPr lang="en-US" sz="2400" dirty="0"/>
              <a:t> and challenge</a:t>
            </a:r>
            <a:br>
              <a:rPr lang="en-US" sz="2400" dirty="0"/>
            </a:br>
            <a:r>
              <a:rPr lang="en-US" sz="2400" dirty="0"/>
              <a:t>me to provide UX/UI </a:t>
            </a:r>
            <a:r>
              <a:rPr lang="en-US" sz="2400" b="1" dirty="0"/>
              <a:t>insight</a:t>
            </a:r>
            <a:r>
              <a:rPr lang="en-US" sz="2400" dirty="0"/>
              <a:t> and </a:t>
            </a:r>
            <a:r>
              <a:rPr lang="en-US" sz="2400" b="1" dirty="0"/>
              <a:t>solutions</a:t>
            </a:r>
            <a:r>
              <a:rPr lang="en-US" sz="2400" dirty="0"/>
              <a:t> in </a:t>
            </a:r>
            <a:br>
              <a:rPr lang="en-US" sz="2400" dirty="0"/>
            </a:br>
            <a:r>
              <a:rPr lang="en-US" sz="2400" dirty="0"/>
              <a:t>existing games.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I will be employing the </a:t>
            </a:r>
            <a:r>
              <a:rPr lang="en-US" sz="2400" b="1" dirty="0"/>
              <a:t>usability heuristics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/>
              <a:t>cognitive psychologist Celia </a:t>
            </a:r>
            <a:r>
              <a:rPr lang="en-US" sz="2400" dirty="0" err="1"/>
              <a:t>Hodent</a:t>
            </a:r>
            <a:r>
              <a:rPr lang="en-US" sz="2400" dirty="0"/>
              <a:t>, the Director of </a:t>
            </a:r>
            <a:br>
              <a:rPr lang="en-US" sz="2400" dirty="0"/>
            </a:br>
            <a:r>
              <a:rPr lang="en-US" sz="2400" dirty="0"/>
              <a:t>UX at Epic Games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5326" y="3429000"/>
            <a:ext cx="7724274" cy="32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5326" y="5047080"/>
            <a:ext cx="5646821" cy="125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1248938" y="4348976"/>
            <a:ext cx="7193220" cy="1678687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Signs &amp; Feedback</a:t>
            </a:r>
          </a:p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Clarity</a:t>
            </a:r>
          </a:p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Form Follows Function</a:t>
            </a:r>
          </a:p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Consistency</a:t>
            </a:r>
          </a:p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Minimal Workload</a:t>
            </a:r>
          </a:p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Error Prevention </a:t>
            </a:r>
          </a:p>
          <a:p>
            <a:pPr marL="228600" lvl="0" indent="-2286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Montserrat Light" panose="00000400000000000000" pitchFamily="50" charset="0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5217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366334"/>
            <a:ext cx="10274968" cy="5035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/>
              <a:t>Apply what I have learned from the analysis</a:t>
            </a:r>
            <a:br>
              <a:rPr lang="en-US" sz="2400" dirty="0"/>
            </a:br>
            <a:r>
              <a:rPr lang="en-US" sz="2400" dirty="0"/>
              <a:t>portion of my project into a solo game project: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Engine: Unity 3D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Theme: Sci-fi space flight/combat racing game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GAME PROJECT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5326" y="3429000"/>
            <a:ext cx="7724274" cy="32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5326" y="5047080"/>
            <a:ext cx="5646821" cy="125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8" y="2531749"/>
            <a:ext cx="4871319" cy="23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5326" y="1451430"/>
            <a:ext cx="10274968" cy="52106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Unity 3D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Plugins - </a:t>
            </a:r>
            <a:r>
              <a:rPr lang="en-US" sz="2400" dirty="0" err="1"/>
              <a:t>LeanTween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Used as an action system for TRS style animations.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Autodesk Maya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All 3D art/models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(I did not make the ship model that is in the demo)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Adobe Illustrator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All 2D art/sprites</a:t>
            </a: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051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33735" y="2427446"/>
            <a:ext cx="10964779" cy="15727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7200" spc="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5348" y="2935703"/>
            <a:ext cx="10784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lackoak Std" panose="04050907060602020202" pitchFamily="82" charset="0"/>
              </a:rPr>
              <a:t>’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6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5326" y="1318759"/>
            <a:ext cx="10274968" cy="509319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Input System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Keyboard / Mouse / Gamepad controls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Gamepad supports 1 – 4 players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Tracks data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Mouse percentage coordinates, gamepad button held time,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Menu System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Detects which input is being used and updates UI appropriately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UI Bar communicates button options available to user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Free floating &amp; Warping camera</a:t>
            </a:r>
          </a:p>
          <a:p>
            <a:pPr>
              <a:lnSpc>
                <a:spcPct val="150000"/>
              </a:lnSpc>
            </a:pPr>
            <a:r>
              <a:rPr lang="en-US" dirty="0"/>
              <a:t>Game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Space Flight Controls (cruise, thrust, boost, brake, roll, yaw, 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Pause menu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Limited art/models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EXISTING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97127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131190"/>
              </p:ext>
            </p:extLst>
          </p:nvPr>
        </p:nvGraphicFramePr>
        <p:xfrm>
          <a:off x="635619" y="1481138"/>
          <a:ext cx="10950499" cy="38180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4357">
                  <a:extLst>
                    <a:ext uri="{9D8B030D-6E8A-4147-A177-3AD203B41FA5}">
                      <a16:colId xmlns:a16="http://schemas.microsoft.com/office/drawing/2014/main" val="2602643776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2157551622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2740467738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3849607691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3402955184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2502187984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582104503"/>
                    </a:ext>
                  </a:extLst>
                </a:gridCol>
              </a:tblGrid>
              <a:tr h="4347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anose="00000500000000000000" pitchFamily="50" charset="0"/>
                        </a:rPr>
                        <a:t>WEEK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99098"/>
                  </a:ext>
                </a:extLst>
              </a:tr>
              <a:tr h="336677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Input Systems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Keyboard,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Mouse,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&amp; Gamepad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Menu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 Systems</a:t>
                      </a: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endParaRPr lang="en-US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Milestone 1 Prep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Menu Systems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In-Game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 Controls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</a:b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Gameplay</a:t>
                      </a:r>
                      <a:endParaRPr lang="en-US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HUD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Game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 Controls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</a:b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Gameplay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Game Manager</a:t>
                      </a:r>
                      <a:endParaRPr lang="en-US" dirty="0"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Milestone 2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 Prep</a:t>
                      </a: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HUD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dk1"/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Gameplay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Progression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Tracking for Score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 / Distance</a:t>
                      </a: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HUD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Gameplay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dk1"/>
                        </a:solidFill>
                        <a:latin typeface="Montserrat Light" panose="00000400000000000000" pitchFamily="50" charset="0"/>
                      </a:endParaRPr>
                    </a:p>
                    <a:p>
                      <a:endParaRPr lang="en-US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Reticle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 / Crosshair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Progression</a:t>
                      </a: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endParaRPr lang="en-US" dirty="0">
                        <a:latin typeface="Montserrat Light" panose="00000400000000000000" pitchFamily="50" charset="0"/>
                      </a:endParaRPr>
                    </a:p>
                    <a:p>
                      <a:r>
                        <a:rPr lang="en-US" dirty="0">
                          <a:latin typeface="Montserrat Light" panose="00000400000000000000" pitchFamily="50" charset="0"/>
                        </a:rPr>
                        <a:t>HUD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Polish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tserrat Light" panose="00000400000000000000" pitchFamily="50" charset="0"/>
                        </a:rPr>
                        <a:t>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58950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505326" y="577080"/>
            <a:ext cx="6753727" cy="756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518538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01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340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Montserrat Light</vt:lpstr>
      <vt:lpstr>Calibri</vt:lpstr>
      <vt:lpstr>Arial</vt:lpstr>
      <vt:lpstr>Montserrat</vt:lpstr>
      <vt:lpstr>Open Sans</vt:lpstr>
      <vt:lpstr>Blackoak Std</vt:lpstr>
      <vt:lpstr>Presentation_Master</vt:lpstr>
      <vt:lpstr>Concept01_Master</vt:lpstr>
      <vt:lpstr>MILESTONE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gam450_travis_moore_milestone_1</dc:title>
  <dc:creator>Travis Moore</dc:creator>
  <cp:keywords>GAM450;Spring 2017;Super Space Race;UX/UI Project;Jen Sward</cp:keywords>
  <cp:lastModifiedBy>Travis Moore</cp:lastModifiedBy>
  <cp:revision>82</cp:revision>
  <dcterms:created xsi:type="dcterms:W3CDTF">2016-09-19T19:42:34Z</dcterms:created>
  <dcterms:modified xsi:type="dcterms:W3CDTF">2017-02-10T21:35:47Z</dcterms:modified>
</cp:coreProperties>
</file>