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8" r:id="rId4"/>
    <p:sldId id="269" r:id="rId5"/>
    <p:sldId id="270" r:id="rId6"/>
    <p:sldId id="271" r:id="rId7"/>
    <p:sldId id="258" r:id="rId8"/>
    <p:sldId id="260" r:id="rId9"/>
    <p:sldId id="262" r:id="rId10"/>
    <p:sldId id="261" r:id="rId11"/>
    <p:sldId id="259"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C28EE1E-2B28-4DE1-A4BF-AA8BE5E201E4}" type="datetimeFigureOut">
              <a:rPr lang="en-IN" smtClean="0"/>
              <a:t>11-01-2025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055169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188045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25533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FACC04-2DFC-4094-8704-63E01A6B9F5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8589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115386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28EE1E-2B28-4DE1-A4BF-AA8BE5E201E4}"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21967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28EE1E-2B28-4DE1-A4BF-AA8BE5E201E4}"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119216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EE1E-2B28-4DE1-A4BF-AA8BE5E201E4}"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968071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C28EE1E-2B28-4DE1-A4BF-AA8BE5E201E4}" type="datetimeFigureOut">
              <a:rPr lang="en-IN" smtClean="0"/>
              <a:t>11-01-2025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41418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8EE1E-2B28-4DE1-A4BF-AA8BE5E201E4}" type="datetimeFigureOut">
              <a:rPr lang="en-IN" smtClean="0"/>
              <a:t>11-01-2025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23311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C28EE1E-2B28-4DE1-A4BF-AA8BE5E201E4}" type="datetimeFigureOut">
              <a:rPr lang="en-IN" smtClean="0"/>
              <a:t>11-01-2025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02648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4561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8EE1E-2B28-4DE1-A4BF-AA8BE5E201E4}" type="datetimeFigureOut">
              <a:rPr lang="en-IN" smtClean="0"/>
              <a:t>11-01-2025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391709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8EE1E-2B28-4DE1-A4BF-AA8BE5E201E4}" type="datetimeFigureOut">
              <a:rPr lang="en-IN" smtClean="0"/>
              <a:t>11-01-2025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623794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EE1E-2B28-4DE1-A4BF-AA8BE5E201E4}" type="datetimeFigureOut">
              <a:rPr lang="en-IN" smtClean="0"/>
              <a:t>11-01-2025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57262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268805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28EE1E-2B28-4DE1-A4BF-AA8BE5E201E4}" type="datetimeFigureOut">
              <a:rPr lang="en-IN" smtClean="0"/>
              <a:t>11-01-2025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ACC04-2DFC-4094-8704-63E01A6B9F54}" type="slidenum">
              <a:rPr lang="en-IN" smtClean="0"/>
              <a:t>‹#›</a:t>
            </a:fld>
            <a:endParaRPr lang="en-IN"/>
          </a:p>
        </p:txBody>
      </p:sp>
    </p:spTree>
    <p:extLst>
      <p:ext uri="{BB962C8B-B14F-4D97-AF65-F5344CB8AC3E}">
        <p14:creationId xmlns:p14="http://schemas.microsoft.com/office/powerpoint/2010/main" val="425115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28EE1E-2B28-4DE1-A4BF-AA8BE5E201E4}" type="datetimeFigureOut">
              <a:rPr lang="en-IN" smtClean="0"/>
              <a:t>11-01-2025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FACC04-2DFC-4094-8704-63E01A6B9F54}" type="slidenum">
              <a:rPr lang="en-IN" smtClean="0"/>
              <a:t>‹#›</a:t>
            </a:fld>
            <a:endParaRPr lang="en-IN"/>
          </a:p>
        </p:txBody>
      </p:sp>
    </p:spTree>
    <p:extLst>
      <p:ext uri="{BB962C8B-B14F-4D97-AF65-F5344CB8AC3E}">
        <p14:creationId xmlns:p14="http://schemas.microsoft.com/office/powerpoint/2010/main" val="240831743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7F3-EBCA-D9E5-83E9-F2EC31BEDB3F}"/>
              </a:ext>
            </a:extLst>
          </p:cNvPr>
          <p:cNvSpPr>
            <a:spLocks noGrp="1"/>
          </p:cNvSpPr>
          <p:nvPr>
            <p:ph type="ctrTitle"/>
          </p:nvPr>
        </p:nvSpPr>
        <p:spPr>
          <a:xfrm>
            <a:off x="609600" y="1478941"/>
            <a:ext cx="10554929" cy="1825096"/>
          </a:xfrm>
        </p:spPr>
        <p:txBody>
          <a:bodyPr/>
          <a:lstStyle/>
          <a:p>
            <a:r>
              <a:rPr lang="en-IN" dirty="0"/>
              <a:t>    Cricket sheet analysis</a:t>
            </a:r>
          </a:p>
        </p:txBody>
      </p:sp>
      <p:sp>
        <p:nvSpPr>
          <p:cNvPr id="3" name="Subtitle 2">
            <a:extLst>
              <a:ext uri="{FF2B5EF4-FFF2-40B4-BE49-F238E27FC236}">
                <a16:creationId xmlns:a16="http://schemas.microsoft.com/office/drawing/2014/main" id="{9224E48C-0DE8-B3D5-45E3-4972537B65B0}"/>
              </a:ext>
            </a:extLst>
          </p:cNvPr>
          <p:cNvSpPr>
            <a:spLocks noGrp="1"/>
          </p:cNvSpPr>
          <p:nvPr>
            <p:ph type="subTitle" idx="1"/>
          </p:nvPr>
        </p:nvSpPr>
        <p:spPr>
          <a:xfrm>
            <a:off x="8421329" y="3809182"/>
            <a:ext cx="3377381" cy="685800"/>
          </a:xfrm>
        </p:spPr>
        <p:txBody>
          <a:bodyPr>
            <a:normAutofit fontScale="92500" lnSpcReduction="10000"/>
          </a:bodyPr>
          <a:lstStyle/>
          <a:p>
            <a:r>
              <a:rPr lang="en-IN" dirty="0"/>
              <a:t>By </a:t>
            </a:r>
          </a:p>
          <a:p>
            <a:r>
              <a:rPr lang="en-IN" dirty="0"/>
              <a:t>     </a:t>
            </a:r>
            <a:r>
              <a:rPr lang="en-IN" dirty="0" err="1"/>
              <a:t>Prasitaa</a:t>
            </a:r>
            <a:r>
              <a:rPr lang="en-IN" dirty="0"/>
              <a:t> </a:t>
            </a:r>
            <a:r>
              <a:rPr lang="en-IN" dirty="0" err="1"/>
              <a:t>Kannadasan</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0040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145C-7E27-3922-2579-49C4662D2B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D1D5F92-951F-A174-DB94-C8FED208F7EE}"/>
              </a:ext>
            </a:extLst>
          </p:cNvPr>
          <p:cNvSpPr>
            <a:spLocks noGrp="1"/>
          </p:cNvSpPr>
          <p:nvPr>
            <p:ph type="subTitle" idx="1"/>
          </p:nvPr>
        </p:nvSpPr>
        <p:spPr>
          <a:xfrm>
            <a:off x="668162" y="740732"/>
            <a:ext cx="10854813" cy="3000479"/>
          </a:xfrm>
        </p:spPr>
        <p:txBody>
          <a:bodyPr>
            <a:normAutofit/>
          </a:bodyPr>
          <a:lstStyle/>
          <a:p>
            <a:r>
              <a:rPr lang="en-IN" dirty="0"/>
              <a:t>EDA INSIGHTS FOR TEST MATCHES:</a:t>
            </a:r>
          </a:p>
          <a:p>
            <a:endParaRPr lang="en-IN" dirty="0"/>
          </a:p>
          <a:p>
            <a:endParaRPr lang="en-IN" dirty="0"/>
          </a:p>
          <a:p>
            <a:endParaRPr lang="en-IN" dirty="0"/>
          </a:p>
          <a:p>
            <a:endParaRPr lang="en-IN" dirty="0"/>
          </a:p>
          <a:p>
            <a:endParaRPr lang="en-IN" dirty="0"/>
          </a:p>
        </p:txBody>
      </p:sp>
      <p:pic>
        <p:nvPicPr>
          <p:cNvPr id="12" name="Picture 11">
            <a:extLst>
              <a:ext uri="{FF2B5EF4-FFF2-40B4-BE49-F238E27FC236}">
                <a16:creationId xmlns:a16="http://schemas.microsoft.com/office/drawing/2014/main" id="{BAE6172F-94B7-2E53-092E-8146C78DB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140" y="1385198"/>
            <a:ext cx="7584855" cy="4869722"/>
          </a:xfrm>
          <a:prstGeom prst="rect">
            <a:avLst/>
          </a:prstGeom>
        </p:spPr>
      </p:pic>
    </p:spTree>
    <p:extLst>
      <p:ext uri="{BB962C8B-B14F-4D97-AF65-F5344CB8AC3E}">
        <p14:creationId xmlns:p14="http://schemas.microsoft.com/office/powerpoint/2010/main" val="118096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64E89-311D-6C25-B4F9-AB765837F88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6552A78-8951-08F4-F6E5-1F5D9145F0C6}"/>
              </a:ext>
            </a:extLst>
          </p:cNvPr>
          <p:cNvSpPr>
            <a:spLocks noGrp="1"/>
          </p:cNvSpPr>
          <p:nvPr>
            <p:ph type="subTitle" idx="1"/>
          </p:nvPr>
        </p:nvSpPr>
        <p:spPr>
          <a:xfrm>
            <a:off x="668593" y="894736"/>
            <a:ext cx="10854813" cy="3000479"/>
          </a:xfrm>
        </p:spPr>
        <p:txBody>
          <a:bodyPr>
            <a:normAutofit/>
          </a:bodyPr>
          <a:lstStyle/>
          <a:p>
            <a:r>
              <a:rPr lang="en-IN" dirty="0"/>
              <a:t>EDA INSIGHTS FOR ODI MATCHES:</a:t>
            </a:r>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C445BCB0-8374-1C73-79DD-CA0AD9A44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821" y="1394326"/>
            <a:ext cx="9546355" cy="5001778"/>
          </a:xfrm>
          <a:prstGeom prst="rect">
            <a:avLst/>
          </a:prstGeom>
        </p:spPr>
      </p:pic>
    </p:spTree>
    <p:extLst>
      <p:ext uri="{BB962C8B-B14F-4D97-AF65-F5344CB8AC3E}">
        <p14:creationId xmlns:p14="http://schemas.microsoft.com/office/powerpoint/2010/main" val="8079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320DD-CEEF-3126-5D74-2A1080119C8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7864FE-1398-3088-1770-C1BEF475DA83}"/>
              </a:ext>
            </a:extLst>
          </p:cNvPr>
          <p:cNvSpPr>
            <a:spLocks noGrp="1"/>
          </p:cNvSpPr>
          <p:nvPr>
            <p:ph type="subTitle" idx="1"/>
          </p:nvPr>
        </p:nvSpPr>
        <p:spPr>
          <a:xfrm>
            <a:off x="825910" y="943896"/>
            <a:ext cx="10854813" cy="3000479"/>
          </a:xfrm>
        </p:spPr>
        <p:txBody>
          <a:bodyPr>
            <a:normAutofit/>
          </a:bodyPr>
          <a:lstStyle/>
          <a:p>
            <a:r>
              <a:rPr lang="en-IN" dirty="0"/>
              <a:t>EDA INSIGHTS FOR ODI MATCHES:</a:t>
            </a:r>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818868B5-A274-0571-A572-EDE484743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50" y="1559892"/>
            <a:ext cx="9784099" cy="5001778"/>
          </a:xfrm>
          <a:prstGeom prst="rect">
            <a:avLst/>
          </a:prstGeom>
        </p:spPr>
      </p:pic>
    </p:spTree>
    <p:extLst>
      <p:ext uri="{BB962C8B-B14F-4D97-AF65-F5344CB8AC3E}">
        <p14:creationId xmlns:p14="http://schemas.microsoft.com/office/powerpoint/2010/main" val="422880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E7BDC-0246-BA64-9513-D8FA16CF433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48D7E8A-F875-95CB-9436-042B00B1FFCD}"/>
              </a:ext>
            </a:extLst>
          </p:cNvPr>
          <p:cNvSpPr>
            <a:spLocks noGrp="1"/>
          </p:cNvSpPr>
          <p:nvPr>
            <p:ph type="subTitle" idx="1"/>
          </p:nvPr>
        </p:nvSpPr>
        <p:spPr>
          <a:xfrm>
            <a:off x="668593" y="766916"/>
            <a:ext cx="10854813" cy="3000479"/>
          </a:xfrm>
        </p:spPr>
        <p:txBody>
          <a:bodyPr>
            <a:normAutofit/>
          </a:bodyPr>
          <a:lstStyle/>
          <a:p>
            <a:r>
              <a:rPr lang="en-IN" dirty="0"/>
              <a:t>EDA INSIGHTS FOR ODI MATCHES:</a:t>
            </a:r>
          </a:p>
          <a:p>
            <a:endParaRPr lang="en-IN" dirty="0"/>
          </a:p>
          <a:p>
            <a:endParaRPr lang="en-IN" dirty="0"/>
          </a:p>
          <a:p>
            <a:endParaRPr lang="en-IN" dirty="0"/>
          </a:p>
          <a:p>
            <a:endParaRPr lang="en-IN" dirty="0"/>
          </a:p>
          <a:p>
            <a:endParaRPr lang="en-IN" dirty="0"/>
          </a:p>
        </p:txBody>
      </p:sp>
      <p:pic>
        <p:nvPicPr>
          <p:cNvPr id="13" name="Picture 12">
            <a:extLst>
              <a:ext uri="{FF2B5EF4-FFF2-40B4-BE49-F238E27FC236}">
                <a16:creationId xmlns:a16="http://schemas.microsoft.com/office/drawing/2014/main" id="{4B660F68-B503-D4A1-76E0-AACA43A76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20" y="1390366"/>
            <a:ext cx="9893828" cy="5001778"/>
          </a:xfrm>
          <a:prstGeom prst="rect">
            <a:avLst/>
          </a:prstGeom>
        </p:spPr>
      </p:pic>
    </p:spTree>
    <p:extLst>
      <p:ext uri="{BB962C8B-B14F-4D97-AF65-F5344CB8AC3E}">
        <p14:creationId xmlns:p14="http://schemas.microsoft.com/office/powerpoint/2010/main" val="351572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D16C4-5A93-4B32-7165-457CB6056B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7184ECC-1509-DE15-6B3E-8F5B05383166}"/>
              </a:ext>
            </a:extLst>
          </p:cNvPr>
          <p:cNvSpPr>
            <a:spLocks noGrp="1"/>
          </p:cNvSpPr>
          <p:nvPr>
            <p:ph type="subTitle" idx="1"/>
          </p:nvPr>
        </p:nvSpPr>
        <p:spPr>
          <a:xfrm>
            <a:off x="737420" y="806245"/>
            <a:ext cx="10854813" cy="3000479"/>
          </a:xfrm>
        </p:spPr>
        <p:txBody>
          <a:bodyPr>
            <a:normAutofit/>
          </a:bodyPr>
          <a:lstStyle/>
          <a:p>
            <a:r>
              <a:rPr lang="en-IN" dirty="0"/>
              <a:t>EDA INSIGHTS FOR ODI MATCHES:</a:t>
            </a:r>
          </a:p>
          <a:p>
            <a:endParaRPr lang="en-IN" dirty="0"/>
          </a:p>
          <a:p>
            <a:endParaRPr lang="en-IN" dirty="0"/>
          </a:p>
          <a:p>
            <a:endParaRPr lang="en-IN" dirty="0"/>
          </a:p>
          <a:p>
            <a:endParaRPr lang="en-IN" dirty="0"/>
          </a:p>
          <a:p>
            <a:endParaRPr lang="en-IN" dirty="0"/>
          </a:p>
        </p:txBody>
      </p:sp>
      <p:pic>
        <p:nvPicPr>
          <p:cNvPr id="15" name="Picture 14">
            <a:extLst>
              <a:ext uri="{FF2B5EF4-FFF2-40B4-BE49-F238E27FC236}">
                <a16:creationId xmlns:a16="http://schemas.microsoft.com/office/drawing/2014/main" id="{72710EA8-1CEE-B923-30ED-B41F15EB8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672" y="1464339"/>
            <a:ext cx="9189738" cy="5202946"/>
          </a:xfrm>
          <a:prstGeom prst="rect">
            <a:avLst/>
          </a:prstGeom>
        </p:spPr>
      </p:pic>
    </p:spTree>
    <p:extLst>
      <p:ext uri="{BB962C8B-B14F-4D97-AF65-F5344CB8AC3E}">
        <p14:creationId xmlns:p14="http://schemas.microsoft.com/office/powerpoint/2010/main" val="331918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43974-FE43-C801-3BCD-BFE7388806A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3914E0C-AEDE-D151-3954-784F82871C94}"/>
              </a:ext>
            </a:extLst>
          </p:cNvPr>
          <p:cNvSpPr>
            <a:spLocks noGrp="1"/>
          </p:cNvSpPr>
          <p:nvPr>
            <p:ph type="subTitle" idx="1"/>
          </p:nvPr>
        </p:nvSpPr>
        <p:spPr>
          <a:xfrm>
            <a:off x="668593" y="1415846"/>
            <a:ext cx="10854813" cy="5211096"/>
          </a:xfrm>
        </p:spPr>
        <p:txBody>
          <a:bodyPr>
            <a:normAutofit/>
          </a:bodyPr>
          <a:lstStyle/>
          <a:p>
            <a:r>
              <a:rPr lang="en-IN" dirty="0"/>
              <a:t>INSIGHTS FROM POWERBI:</a:t>
            </a:r>
          </a:p>
          <a:p>
            <a:endParaRPr lang="en-IN" dirty="0"/>
          </a:p>
          <a:p>
            <a:pPr marL="171450" indent="-171450">
              <a:buFont typeface="Wingdings" panose="05000000000000000000" pitchFamily="2" charset="2"/>
              <a:buChar char="Ø"/>
            </a:pPr>
            <a:r>
              <a:rPr lang="en-IN" sz="1400" dirty="0"/>
              <a:t>Top Player </a:t>
            </a:r>
          </a:p>
          <a:p>
            <a:pPr marL="171450" indent="-171450">
              <a:buFont typeface="Wingdings" panose="05000000000000000000" pitchFamily="2" charset="2"/>
              <a:buChar char="Ø"/>
            </a:pPr>
            <a:r>
              <a:rPr lang="en-IN" sz="1400" dirty="0"/>
              <a:t>Top Deliveries</a:t>
            </a:r>
          </a:p>
          <a:p>
            <a:pPr marL="171450" indent="-171450">
              <a:buFont typeface="Wingdings" panose="05000000000000000000" pitchFamily="2" charset="2"/>
              <a:buChar char="Ø"/>
            </a:pPr>
            <a:r>
              <a:rPr lang="en-IN" sz="1400" dirty="0"/>
              <a:t>Only batsmen</a:t>
            </a:r>
          </a:p>
          <a:p>
            <a:pPr marL="171450" indent="-171450">
              <a:buFont typeface="Wingdings" panose="05000000000000000000" pitchFamily="2" charset="2"/>
              <a:buChar char="Ø"/>
            </a:pPr>
            <a:r>
              <a:rPr lang="en-IN" sz="1400" dirty="0"/>
              <a:t>Only bowler</a:t>
            </a:r>
          </a:p>
          <a:p>
            <a:pPr marL="171450" indent="-171450">
              <a:buFont typeface="Wingdings" panose="05000000000000000000" pitchFamily="2" charset="2"/>
              <a:buChar char="Ø"/>
            </a:pPr>
            <a:r>
              <a:rPr lang="en-IN" sz="1400" dirty="0"/>
              <a:t>Unique Seasons</a:t>
            </a:r>
          </a:p>
          <a:p>
            <a:pPr marL="171450" indent="-171450">
              <a:buFont typeface="Wingdings" panose="05000000000000000000" pitchFamily="2" charset="2"/>
              <a:buChar char="Ø"/>
            </a:pPr>
            <a:r>
              <a:rPr lang="en-IN" sz="1400" dirty="0"/>
              <a:t>Top Innings</a:t>
            </a:r>
          </a:p>
          <a:p>
            <a:pPr marL="171450" indent="-171450">
              <a:buFont typeface="Wingdings" panose="05000000000000000000" pitchFamily="2" charset="2"/>
              <a:buChar char="Ø"/>
            </a:pPr>
            <a:r>
              <a:rPr lang="en-IN" sz="1400" dirty="0"/>
              <a:t>Unique Player of the Match</a:t>
            </a:r>
          </a:p>
          <a:p>
            <a:endParaRPr lang="en-IN" sz="1200" dirty="0"/>
          </a:p>
          <a:p>
            <a:pPr marL="457200">
              <a:lnSpc>
                <a:spcPct val="107000"/>
              </a:lnSpc>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a:p>
            <a:endParaRPr lang="en-IN" dirty="0"/>
          </a:p>
        </p:txBody>
      </p:sp>
    </p:spTree>
    <p:extLst>
      <p:ext uri="{BB962C8B-B14F-4D97-AF65-F5344CB8AC3E}">
        <p14:creationId xmlns:p14="http://schemas.microsoft.com/office/powerpoint/2010/main" val="11560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4FAEB-580D-1159-FB84-392441DD442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E1AFB0-FD31-3395-B7A8-D617E4A7F5EA}"/>
              </a:ext>
            </a:extLst>
          </p:cNvPr>
          <p:cNvSpPr>
            <a:spLocks noGrp="1"/>
          </p:cNvSpPr>
          <p:nvPr>
            <p:ph type="subTitle" idx="1"/>
          </p:nvPr>
        </p:nvSpPr>
        <p:spPr>
          <a:xfrm>
            <a:off x="737420" y="806246"/>
            <a:ext cx="10854813" cy="5211096"/>
          </a:xfrm>
        </p:spPr>
        <p:txBody>
          <a:bodyPr>
            <a:normAutofit/>
          </a:bodyPr>
          <a:lstStyle/>
          <a:p>
            <a:endParaRPr lang="en-IN" sz="1400" dirty="0"/>
          </a:p>
          <a:p>
            <a:pPr marL="457200">
              <a:lnSpc>
                <a:spcPct val="107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marL="457200">
              <a:lnSpc>
                <a:spcPct val="107000"/>
              </a:lnSpc>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latin typeface="Calibri" panose="020F0502020204030204" pitchFamily="34" charset="0"/>
                <a:ea typeface="Calibri" panose="020F0502020204030204" pitchFamily="34" charset="0"/>
                <a:cs typeface="Times New Roman" panose="02020603050405020304" pitchFamily="18" charset="0"/>
              </a:rPr>
              <a:t>This project encompasses ETL from JSON files into MYSQL Database which is then connected and accessed through </a:t>
            </a:r>
            <a:r>
              <a:rPr lang="en-IN" sz="1600" kern="100" dirty="0" err="1">
                <a:latin typeface="Calibri" panose="020F0502020204030204" pitchFamily="34" charset="0"/>
                <a:ea typeface="Calibri" panose="020F0502020204030204" pitchFamily="34" charset="0"/>
                <a:cs typeface="Times New Roman" panose="02020603050405020304" pitchFamily="18" charset="0"/>
              </a:rPr>
              <a:t>PowerBI</a:t>
            </a:r>
            <a:r>
              <a:rPr lang="en-IN" sz="1600" kern="100" dirty="0">
                <a:latin typeface="Calibri" panose="020F0502020204030204" pitchFamily="34" charset="0"/>
                <a:ea typeface="Calibri" panose="020F0502020204030204" pitchFamily="34" charset="0"/>
                <a:cs typeface="Times New Roman" panose="02020603050405020304" pitchFamily="18" charset="0"/>
              </a:rPr>
              <a:t> to get insights and transform the data. Additionally, SQL queries have also been written to get insights but since the dataset is huge, runtime of SQL command takes more time. EDA Visualizations have been done using python libraries like matplotlib and seaborn. Proper documentation and presentation of the project has been done.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p>
          <a:p>
            <a:endParaRPr lang="en-IN" dirty="0"/>
          </a:p>
        </p:txBody>
      </p:sp>
    </p:spTree>
    <p:extLst>
      <p:ext uri="{BB962C8B-B14F-4D97-AF65-F5344CB8AC3E}">
        <p14:creationId xmlns:p14="http://schemas.microsoft.com/office/powerpoint/2010/main" val="2945879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E240A-6F61-8B7C-BEDE-10A915E7D0D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75E828D-571A-5368-1A17-1931EB9321F0}"/>
              </a:ext>
            </a:extLst>
          </p:cNvPr>
          <p:cNvSpPr>
            <a:spLocks noGrp="1"/>
          </p:cNvSpPr>
          <p:nvPr>
            <p:ph type="subTitle" idx="1"/>
          </p:nvPr>
        </p:nvSpPr>
        <p:spPr>
          <a:xfrm>
            <a:off x="943897" y="1494503"/>
            <a:ext cx="10854813" cy="3000479"/>
          </a:xfrm>
        </p:spPr>
        <p:txBody>
          <a:bodyPr>
            <a:normAutofit/>
          </a:bodyPr>
          <a:lstStyle/>
          <a:p>
            <a:r>
              <a:rPr lang="en-IN" dirty="0"/>
              <a:t>TECH STACK:</a:t>
            </a:r>
          </a:p>
          <a:p>
            <a:pPr rtl="0" fontAlgn="base">
              <a:spcBef>
                <a:spcPts val="1200"/>
              </a:spcBef>
              <a:buFont typeface="Arial" panose="020B0604020202020204" pitchFamily="34" charset="0"/>
              <a:buChar char="•"/>
            </a:pPr>
            <a:r>
              <a:rPr lang="en-IN" dirty="0"/>
              <a:t> </a:t>
            </a:r>
            <a:r>
              <a:rPr lang="en-IN" sz="1600" dirty="0"/>
              <a:t>MySQL</a:t>
            </a:r>
          </a:p>
          <a:p>
            <a:pPr rtl="0" fontAlgn="base">
              <a:spcBef>
                <a:spcPts val="1200"/>
              </a:spcBef>
              <a:buFont typeface="Arial" panose="020B0604020202020204" pitchFamily="34" charset="0"/>
              <a:buChar char="•"/>
            </a:pPr>
            <a:r>
              <a:rPr lang="en-IN" sz="1600" dirty="0"/>
              <a:t> </a:t>
            </a:r>
            <a:r>
              <a:rPr lang="en-IN" sz="1600" dirty="0" err="1"/>
              <a:t>PowerBI</a:t>
            </a:r>
            <a:endParaRPr lang="en-IN" sz="1600" dirty="0"/>
          </a:p>
          <a:p>
            <a:pPr rtl="0" fontAlgn="base">
              <a:spcBef>
                <a:spcPts val="1200"/>
              </a:spcBef>
              <a:buFont typeface="Arial" panose="020B0604020202020204" pitchFamily="34" charset="0"/>
              <a:buChar char="•"/>
            </a:pPr>
            <a:r>
              <a:rPr lang="en-IN" sz="1600" dirty="0"/>
              <a:t> ETL using Python</a:t>
            </a:r>
          </a:p>
          <a:p>
            <a:pPr rtl="0" fontAlgn="base">
              <a:spcBef>
                <a:spcPts val="1200"/>
              </a:spcBef>
              <a:buFont typeface="Arial" panose="020B0604020202020204" pitchFamily="34" charset="0"/>
              <a:buChar char="•"/>
            </a:pPr>
            <a:r>
              <a:rPr lang="en-IN" sz="1600" dirty="0"/>
              <a:t> Data Visualization using Python</a:t>
            </a: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0624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22ACB-81B4-2D24-924C-19AACAED3D9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292031-F6BD-6F11-BEDD-552C8121A6CA}"/>
              </a:ext>
            </a:extLst>
          </p:cNvPr>
          <p:cNvSpPr>
            <a:spLocks noGrp="1"/>
          </p:cNvSpPr>
          <p:nvPr>
            <p:ph type="subTitle" idx="1"/>
          </p:nvPr>
        </p:nvSpPr>
        <p:spPr>
          <a:xfrm>
            <a:off x="943897" y="1494503"/>
            <a:ext cx="10854813" cy="3000479"/>
          </a:xfrm>
        </p:spPr>
        <p:txBody>
          <a:bodyPr>
            <a:normAutofit/>
          </a:bodyPr>
          <a:lstStyle/>
          <a:p>
            <a:r>
              <a:rPr lang="en-IN" dirty="0"/>
              <a:t>SCHEMA FOR TEST MATCHES</a:t>
            </a:r>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C03595C-DC95-7567-90BC-FB294A35BCBB}"/>
              </a:ext>
            </a:extLst>
          </p:cNvPr>
          <p:cNvPicPr>
            <a:picLocks noChangeAspect="1"/>
          </p:cNvPicPr>
          <p:nvPr/>
        </p:nvPicPr>
        <p:blipFill>
          <a:blip r:embed="rId2"/>
          <a:stretch>
            <a:fillRect/>
          </a:stretch>
        </p:blipFill>
        <p:spPr>
          <a:xfrm>
            <a:off x="1174341" y="2064772"/>
            <a:ext cx="9247851" cy="4112187"/>
          </a:xfrm>
          <a:prstGeom prst="rect">
            <a:avLst/>
          </a:prstGeom>
        </p:spPr>
      </p:pic>
    </p:spTree>
    <p:extLst>
      <p:ext uri="{BB962C8B-B14F-4D97-AF65-F5344CB8AC3E}">
        <p14:creationId xmlns:p14="http://schemas.microsoft.com/office/powerpoint/2010/main" val="68602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62259-D319-DF40-3CC1-745F7F861A5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4BEAC26-F822-4D63-FF23-8E41ADF61881}"/>
              </a:ext>
            </a:extLst>
          </p:cNvPr>
          <p:cNvSpPr>
            <a:spLocks noGrp="1"/>
          </p:cNvSpPr>
          <p:nvPr>
            <p:ph type="subTitle" idx="1"/>
          </p:nvPr>
        </p:nvSpPr>
        <p:spPr>
          <a:xfrm>
            <a:off x="943897" y="1494503"/>
            <a:ext cx="10854813" cy="3000479"/>
          </a:xfrm>
        </p:spPr>
        <p:txBody>
          <a:bodyPr>
            <a:normAutofit/>
          </a:bodyPr>
          <a:lstStyle/>
          <a:p>
            <a:r>
              <a:rPr lang="en-IN" dirty="0"/>
              <a:t>SCHEMA FOR ODI MATCHES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D49CF882-3F12-614C-E76E-21B69CE1B44F}"/>
              </a:ext>
            </a:extLst>
          </p:cNvPr>
          <p:cNvPicPr>
            <a:picLocks noChangeAspect="1"/>
          </p:cNvPicPr>
          <p:nvPr/>
        </p:nvPicPr>
        <p:blipFill>
          <a:blip r:embed="rId2"/>
          <a:stretch>
            <a:fillRect/>
          </a:stretch>
        </p:blipFill>
        <p:spPr>
          <a:xfrm>
            <a:off x="1543664" y="2102092"/>
            <a:ext cx="9350477" cy="4151346"/>
          </a:xfrm>
          <a:prstGeom prst="rect">
            <a:avLst/>
          </a:prstGeom>
        </p:spPr>
      </p:pic>
    </p:spTree>
    <p:extLst>
      <p:ext uri="{BB962C8B-B14F-4D97-AF65-F5344CB8AC3E}">
        <p14:creationId xmlns:p14="http://schemas.microsoft.com/office/powerpoint/2010/main" val="361670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A79E3-66E1-614F-6C37-245162A15D0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3D63E1-58D3-7C82-B5AD-0DA723A5D893}"/>
              </a:ext>
            </a:extLst>
          </p:cNvPr>
          <p:cNvSpPr>
            <a:spLocks noGrp="1"/>
          </p:cNvSpPr>
          <p:nvPr>
            <p:ph type="subTitle" idx="1"/>
          </p:nvPr>
        </p:nvSpPr>
        <p:spPr>
          <a:xfrm>
            <a:off x="943897" y="1494503"/>
            <a:ext cx="10854813" cy="3000479"/>
          </a:xfrm>
        </p:spPr>
        <p:txBody>
          <a:bodyPr>
            <a:normAutofit/>
          </a:bodyPr>
          <a:lstStyle/>
          <a:p>
            <a:r>
              <a:rPr lang="en-IN" dirty="0"/>
              <a:t>SCHEMA FOR IPL MATCHES</a:t>
            </a:r>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B5DDA3CC-8E57-E959-7166-FD1F06868D8C}"/>
              </a:ext>
            </a:extLst>
          </p:cNvPr>
          <p:cNvPicPr>
            <a:picLocks noChangeAspect="1"/>
          </p:cNvPicPr>
          <p:nvPr/>
        </p:nvPicPr>
        <p:blipFill>
          <a:blip r:embed="rId2"/>
          <a:stretch>
            <a:fillRect/>
          </a:stretch>
        </p:blipFill>
        <p:spPr>
          <a:xfrm>
            <a:off x="1356851" y="2046545"/>
            <a:ext cx="9891252" cy="4551103"/>
          </a:xfrm>
          <a:prstGeom prst="rect">
            <a:avLst/>
          </a:prstGeom>
        </p:spPr>
      </p:pic>
    </p:spTree>
    <p:extLst>
      <p:ext uri="{BB962C8B-B14F-4D97-AF65-F5344CB8AC3E}">
        <p14:creationId xmlns:p14="http://schemas.microsoft.com/office/powerpoint/2010/main" val="339033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2C84-EC3F-E1A0-0E7F-2DAB868C921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C00376B-5067-ED9E-4626-F0BB8B836722}"/>
              </a:ext>
            </a:extLst>
          </p:cNvPr>
          <p:cNvSpPr>
            <a:spLocks noGrp="1"/>
          </p:cNvSpPr>
          <p:nvPr>
            <p:ph type="subTitle" idx="1"/>
          </p:nvPr>
        </p:nvSpPr>
        <p:spPr>
          <a:xfrm>
            <a:off x="943897" y="1494503"/>
            <a:ext cx="10854813" cy="3000479"/>
          </a:xfrm>
        </p:spPr>
        <p:txBody>
          <a:bodyPr>
            <a:normAutofit/>
          </a:bodyPr>
          <a:lstStyle/>
          <a:p>
            <a:r>
              <a:rPr lang="en-IN" dirty="0"/>
              <a:t>SCHEMA FOR T20 MATCHES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3601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F965D-5264-19AD-2830-44FBCF9101E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B6053A-AC0F-5DE2-AA17-F00DBC394D3E}"/>
              </a:ext>
            </a:extLst>
          </p:cNvPr>
          <p:cNvSpPr>
            <a:spLocks noGrp="1"/>
          </p:cNvSpPr>
          <p:nvPr>
            <p:ph type="subTitle" idx="1"/>
          </p:nvPr>
        </p:nvSpPr>
        <p:spPr>
          <a:xfrm>
            <a:off x="668593" y="717755"/>
            <a:ext cx="10854813" cy="3000479"/>
          </a:xfrm>
        </p:spPr>
        <p:txBody>
          <a:bodyPr>
            <a:normAutofit/>
          </a:bodyPr>
          <a:lstStyle/>
          <a:p>
            <a:r>
              <a:rPr lang="en-IN" dirty="0"/>
              <a:t>EDA INSIGHTS FOR TEST MATCHES:</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4141576D-9307-5FA9-68F8-13718ABC9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947" y="1457234"/>
            <a:ext cx="9055079" cy="4241469"/>
          </a:xfrm>
          <a:prstGeom prst="rect">
            <a:avLst/>
          </a:prstGeom>
        </p:spPr>
      </p:pic>
    </p:spTree>
    <p:extLst>
      <p:ext uri="{BB962C8B-B14F-4D97-AF65-F5344CB8AC3E}">
        <p14:creationId xmlns:p14="http://schemas.microsoft.com/office/powerpoint/2010/main" val="235989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2F920-B89B-9529-C522-25C0990608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9BC934-B598-9DDC-1941-BB33EFA96BF8}"/>
              </a:ext>
            </a:extLst>
          </p:cNvPr>
          <p:cNvSpPr>
            <a:spLocks noGrp="1"/>
          </p:cNvSpPr>
          <p:nvPr>
            <p:ph type="subTitle" idx="1"/>
          </p:nvPr>
        </p:nvSpPr>
        <p:spPr>
          <a:xfrm>
            <a:off x="669025" y="747252"/>
            <a:ext cx="10854813" cy="3000479"/>
          </a:xfrm>
        </p:spPr>
        <p:txBody>
          <a:bodyPr>
            <a:normAutofit/>
          </a:bodyPr>
          <a:lstStyle/>
          <a:p>
            <a:r>
              <a:rPr lang="en-IN" dirty="0"/>
              <a:t>EDA INSIGHTS FOR TEST MATCHES:</a:t>
            </a:r>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1FD24C14-F432-94BB-5D4F-9B48E2E01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06" y="1334929"/>
            <a:ext cx="9198882" cy="5294387"/>
          </a:xfrm>
          <a:prstGeom prst="rect">
            <a:avLst/>
          </a:prstGeom>
        </p:spPr>
      </p:pic>
    </p:spTree>
    <p:extLst>
      <p:ext uri="{BB962C8B-B14F-4D97-AF65-F5344CB8AC3E}">
        <p14:creationId xmlns:p14="http://schemas.microsoft.com/office/powerpoint/2010/main" val="327628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AA0FE-43FC-3BF7-6522-EFF486992B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9992C9-DCED-81E1-D317-9800B4B7EABB}"/>
              </a:ext>
            </a:extLst>
          </p:cNvPr>
          <p:cNvSpPr>
            <a:spLocks noGrp="1"/>
          </p:cNvSpPr>
          <p:nvPr>
            <p:ph type="subTitle" idx="1"/>
          </p:nvPr>
        </p:nvSpPr>
        <p:spPr>
          <a:xfrm>
            <a:off x="668592" y="757084"/>
            <a:ext cx="10854813" cy="3000479"/>
          </a:xfrm>
        </p:spPr>
        <p:txBody>
          <a:bodyPr>
            <a:normAutofit/>
          </a:bodyPr>
          <a:lstStyle/>
          <a:p>
            <a:r>
              <a:rPr lang="en-IN" dirty="0"/>
              <a:t>EDA INSIGHTS FOR TEST MATCHES:</a:t>
            </a:r>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28AA2BC6-8EF3-DCCE-A92D-0EB118C89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885" y="1393441"/>
            <a:ext cx="8522225" cy="5084074"/>
          </a:xfrm>
          <a:prstGeom prst="rect">
            <a:avLst/>
          </a:prstGeom>
        </p:spPr>
      </p:pic>
    </p:spTree>
    <p:extLst>
      <p:ext uri="{BB962C8B-B14F-4D97-AF65-F5344CB8AC3E}">
        <p14:creationId xmlns:p14="http://schemas.microsoft.com/office/powerpoint/2010/main" val="19663051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509</TotalTime>
  <Words>193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vt:lpstr>
      <vt:lpstr>Vapor Trail</vt:lpstr>
      <vt:lpstr>    Cricket sheet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PRASITAA KANNADASAN</dc:creator>
  <cp:lastModifiedBy>PRASITAA KANNADASAN</cp:lastModifiedBy>
  <cp:revision>1</cp:revision>
  <dcterms:created xsi:type="dcterms:W3CDTF">2025-01-11T02:53:38Z</dcterms:created>
  <dcterms:modified xsi:type="dcterms:W3CDTF">2025-01-11T11:22:51Z</dcterms:modified>
</cp:coreProperties>
</file>