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Mon Apr 13 16:12:57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graphicFrame>
        <p:nvGraphicFramePr>
          <p:cNvPr name="Table 7" id="7"/>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TextBox 8" id="8"/>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a:latin typeface="Calibri"/>
              </a:rPr>
              <a:t>Hello mate! Hello mate! Hello mate! Hello mate! Hello mate! Hello mate! Hello mate! Hello mate! Hello mate!</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a:t>
            </a:r>
            <a:r>
              <a:rPr lang="en-US" sz="1400">
                <a:latin typeface="Calibri"/>
              </a:rPr>
              <a:t> </a:t>
            </a:r>
          </a:p>
          <a:p>
            <a:r>
              <a:rPr lang="en-US" sz="1400">
                <a:solidFill>
                  <a:srgbClr val="FF0000"/>
                </a:solidFill>
                <a:latin typeface="Calibri"/>
              </a:rPr>
              <a:t> </a:t>
            </a:r>
            <a:r>
              <a:rPr lang="en-US" sz="1400">
                <a:solidFill>
                  <a:srgbClr val="FF0000"/>
                </a:solidFill>
                <a:latin typeface="Calibri"/>
              </a:rPr>
              <a:t>PowerPoint documents are made up of a tree of records. A record may contain either other records (in which case it is a Container), or data (in which case it's an Atom). </a:t>
            </a:r>
            <a:r>
              <a:rPr lang="en-US" sz="1400">
                <a:solidFill>
                  <a:srgbClr val="FF0000"/>
                </a:solidFill>
                <a:latin typeface="Calibri"/>
              </a:rPr>
              <a:t> </a:t>
            </a:r>
            <a:r>
              <a:rPr lang="en-US" sz="1400">
                <a:solidFill>
                  <a:srgbClr val="FF0000"/>
                </a:solidFill>
                <a:latin typeface="Calibri"/>
              </a:rPr>
              <a:t> A record can't hold both. PowerPoint documents don't have one overall container record. Instead, there are a number of different container records to be found at the top level.</a:t>
            </a:r>
            <a:r>
              <a:rPr lang="en-US" sz="1400">
                <a:solidFill>
                  <a:srgbClr val="FF0000"/>
                </a:solidFill>
                <a:latin typeface="Calibri"/>
              </a:rPr>
              <a:t> </a:t>
            </a:r>
            <a:r>
              <a:rPr lang="en-US" sz="1400">
                <a:solidFill>
                  <a:srgbClr val="FF0000"/>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FF0000"/>
                </a:solidFill>
                <a:latin typeface="Calibri"/>
              </a:rPr>
              <a:t> </a:t>
            </a:r>
            <a:r>
              <a:rPr lang="en-US" sz="1400">
                <a:solidFill>
                  <a:srgbClr val="FF0000"/>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FF0000"/>
                </a:solidFill>
                <a:latin typeface="Calibri"/>
              </a:rPr>
              <a:t> </a:t>
            </a:r>
            <a:r>
              <a:rPr lang="en-US" sz="1400">
                <a:solidFill>
                  <a:srgbClr val="FF0000"/>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FF0000"/>
                </a:solidFill>
                <a:latin typeface="Calibri"/>
              </a:rPr>
              <a:t> </a:t>
            </a:r>
            <a:r>
              <a:rPr lang="en-US" sz="1400">
                <a:solidFill>
                  <a:srgbClr val="FF0000"/>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FF0000"/>
                </a:solidFill>
                <a:latin typeface="Calibri"/>
              </a:rPr>
              <a:t> </a:t>
            </a:r>
            <a:r>
              <a:rPr lang="en-US" sz="1400">
                <a:solidFill>
                  <a:srgbClr val="FF0000"/>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FF0000"/>
                </a:solidFill>
                <a:latin typeface="Calibri"/>
              </a:rPr>
              <a:t> </a:t>
            </a:r>
            <a:r>
              <a:rPr lang="en-US" sz="1400">
                <a:solidFill>
                  <a:srgbClr val="FF0000"/>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FF0000"/>
                </a:solidFill>
                <a:latin typeface="Calibri"/>
              </a:rPr>
              <a:t> </a:t>
            </a:r>
            <a:r>
              <a:rPr lang="en-US" sz="1400">
                <a:latin typeface="Calibri"/>
              </a:rPr>
              <a:t> </a:t>
            </a:r>
          </a:p>
          <a:p>
            <a:r>
              <a:rPr lang="en-US" sz="1400">
                <a:solidFill>
                  <a:srgbClr val="00FF00"/>
                </a:solidFill>
                <a:latin typeface="Calibri"/>
              </a:rPr>
              <a:t> </a:t>
            </a:r>
            <a:r>
              <a:rPr lang="en-US" sz="1400">
                <a:solidFill>
                  <a:srgbClr val="00FF00"/>
                </a:solidFill>
                <a:latin typeface="Calibri"/>
              </a:rPr>
              <a:t>PowerPoint documents are made up of a tree of records. A record may contain either other records (in which case it is a Container), or data (in which case it's an Atom). </a:t>
            </a:r>
            <a:r>
              <a:rPr lang="en-US" sz="1400">
                <a:solidFill>
                  <a:srgbClr val="00FF00"/>
                </a:solidFill>
                <a:latin typeface="Calibri"/>
              </a:rPr>
              <a:t> </a:t>
            </a:r>
            <a:r>
              <a:rPr lang="en-US" sz="1400">
                <a:solidFill>
                  <a:srgbClr val="00FF00"/>
                </a:solidFill>
                <a:latin typeface="Calibri"/>
              </a:rPr>
              <a:t>A record can't hold both. PowerPoint documents don't have one overall container record. Instead, there are a number of different container records to be found at the top level.</a:t>
            </a:r>
            <a:r>
              <a:rPr lang="en-US" sz="1400">
                <a:solidFill>
                  <a:srgbClr val="00FF00"/>
                </a:solidFill>
                <a:latin typeface="Calibri"/>
              </a:rPr>
              <a:t> </a:t>
            </a:r>
            <a:r>
              <a:rPr lang="en-US" sz="1400">
                <a:solidFill>
                  <a:srgbClr val="00FF00"/>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00FF00"/>
                </a:solidFill>
                <a:latin typeface="Calibri"/>
              </a:rPr>
              <a:t> </a:t>
            </a:r>
            <a:r>
              <a:rPr lang="en-US" sz="1400">
                <a:solidFill>
                  <a:srgbClr val="00FF00"/>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00FF00"/>
                </a:solidFill>
                <a:latin typeface="Calibri"/>
              </a:rPr>
              <a:t> </a:t>
            </a:r>
            <a:r>
              <a:rPr lang="en-US" sz="1400">
                <a:solidFill>
                  <a:srgbClr val="00FF00"/>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00FF00"/>
                </a:solidFill>
                <a:latin typeface="Calibri"/>
              </a:rPr>
              <a:t> </a:t>
            </a:r>
            <a:r>
              <a:rPr lang="en-US" sz="1400">
                <a:solidFill>
                  <a:srgbClr val="00FF00"/>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00FF00"/>
                </a:solidFill>
                <a:latin typeface="Calibri"/>
              </a:rPr>
              <a:t> </a:t>
            </a:r>
            <a:r>
              <a:rPr lang="en-US" sz="1400">
                <a:solidFill>
                  <a:srgbClr val="00FF00"/>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00FF00"/>
                </a:solidFill>
                <a:latin typeface="Calibri"/>
              </a:rPr>
              <a:t> </a:t>
            </a:r>
            <a:r>
              <a:rPr lang="en-US" sz="1400">
                <a:solidFill>
                  <a:srgbClr val="00FF00"/>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00FF00"/>
                </a:solidFill>
                <a:latin typeface="Calibri"/>
              </a:rPr>
              <a:t> </a:t>
            </a:r>
            <a:r>
              <a:rPr lang="en-US" sz="1400">
                <a:latin typeface="Calibri"/>
              </a:rPr>
              <a:t> </a:t>
            </a:r>
          </a:p>
          <a:p>
            <a:r>
              <a:rPr lang="en-US" sz="1400">
                <a:solidFill>
                  <a:srgbClr val="0000FF"/>
                </a:solidFill>
                <a:latin typeface="Calibri"/>
              </a:rPr>
              <a:t> </a:t>
            </a:r>
            <a:r>
              <a:rPr lang="en-US" sz="1400">
                <a:solidFill>
                  <a:srgbClr val="0000FF"/>
                </a:solidFill>
                <a:latin typeface="Calibri"/>
              </a:rPr>
              <a:t>PowerPoint documents are made up of a tree of records. A record may contain either other records (in which case it is a Container), or data (in which case it's an Atom). </a:t>
            </a:r>
            <a:r>
              <a:rPr lang="en-US" sz="1400">
                <a:solidFill>
                  <a:srgbClr val="0000FF"/>
                </a:solidFill>
                <a:latin typeface="Calibri"/>
              </a:rPr>
              <a:t> </a:t>
            </a:r>
            <a:r>
              <a:rPr lang="en-US" sz="1400">
                <a:solidFill>
                  <a:srgbClr val="0000FF"/>
                </a:solidFill>
                <a:latin typeface="Calibri"/>
              </a:rPr>
              <a:t>A record can't hold both. PowerPoint documents don't have one overall container record. Instead, there are a number of different container records to be found at the top level.</a:t>
            </a:r>
            <a:r>
              <a:rPr lang="en-US" sz="1400">
                <a:solidFill>
                  <a:srgbClr val="0000FF"/>
                </a:solidFill>
                <a:latin typeface="Calibri"/>
              </a:rPr>
              <a:t> </a:t>
            </a:r>
            <a:r>
              <a:rPr lang="en-US" sz="1400">
                <a:solidFill>
                  <a:srgbClr val="0000FF"/>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0000FF"/>
                </a:solidFill>
                <a:latin typeface="Calibri"/>
              </a:rPr>
              <a:t> </a:t>
            </a:r>
            <a:r>
              <a:rPr lang="en-US" sz="1400">
                <a:solidFill>
                  <a:srgbClr val="0000FF"/>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0000FF"/>
                </a:solidFill>
                <a:latin typeface="Calibri"/>
              </a:rPr>
              <a:t> </a:t>
            </a:r>
            <a:r>
              <a:rPr lang="en-US" sz="1400">
                <a:solidFill>
                  <a:srgbClr val="0000FF"/>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0000FF"/>
                </a:solidFill>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Mon Apr 13 16:12:57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sp>
        <p:nvSpPr>
          <p:cNvPr name="TextBox 7" id="7"/>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00FF"/>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0000FF"/>
                </a:solidFill>
                <a:latin typeface="Calibri"/>
              </a:rPr>
              <a:t> </a:t>
            </a:r>
            <a:r>
              <a:rPr lang="en-US" sz="1400">
                <a:solidFill>
                  <a:srgbClr val="18CB0C"/>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0000FF"/>
                </a:solidFill>
                <a:latin typeface="Calibri"/>
              </a:rPr>
              <a:t> </a:t>
            </a:r>
            <a:r>
              <a:rPr lang="en-US" sz="1400">
                <a:solidFill>
                  <a:srgbClr val="0000FF"/>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0000FF"/>
                </a:solidFill>
                <a:latin typeface="Calibri"/>
              </a:rPr>
              <a:t> </a:t>
            </a:r>
            <a:r>
              <a:rPr lang="en-US" sz="1400">
                <a:latin typeface="Calibri"/>
              </a:rPr>
              <a:t> </a:t>
            </a:r>
            <a:endParaRPr lang="en-US" sz="1100"/>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Mon Apr 13 16:12:57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sp>
        <p:nvSpPr>
          <p:cNvPr name="TextBox 7" id="7"/>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q</a:t>
            </a:r>
            <a:r>
              <a:rPr lang="en-US" sz="1400">
                <a:latin typeface="Calibri"/>
              </a:rPr>
              <a:t> </a:t>
            </a:r>
            <a:endParaRPr lang="en-US" sz="1100"/>
          </a:p>
          <a:p>
            <a:pPr>
              <a:buFont typeface="Arial"/>
              <a:buChar char="•"/>
            </a:pPr>
            <a:r>
              <a:rPr lang="en-US" sz="1400">
                <a:latin typeface="Calibri"/>
              </a:rPr>
              <a:t>sss</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