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a:latin typeface="Calibri"/>
              </a:rPr>
              <a:t>Hello mate! Hello mate! Hello mate! Hello mate! Hello mate! Hello mate! Hello mate! Hello mate! Hello mate!</a:t>
            </a:r>
            <a:r>
              <a:rPr lang="en-US" sz="1400">
                <a:latin typeface="Calibri"/>
              </a:rPr>
              <a:t> </a:t>
            </a:r>
          </a:p>
          <a:p>
            <a:pPr>
              <a:buNone/>
            </a:pPr>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u="sng">
                <a:latin typeface="Calibri"/>
              </a:rPr>
              <a:t> both</a:t>
            </a:r>
            <a:r>
              <a:rPr lang="en-US" sz="1400">
                <a:latin typeface="Calibri"/>
              </a:rPr>
              <a:t> and </a:t>
            </a:r>
            <a:r>
              <a:rPr lang="en-US" sz="1400" strike="sngStrike">
                <a:latin typeface="Calibri"/>
              </a:rPr>
              <a:t>not true</a:t>
            </a:r>
            <a:r>
              <a:rPr lang="en-US" sz="1400">
                <a:latin typeface="Calibri"/>
              </a:rPr>
              <a:t>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t>
            </a:r>
            <a:r>
              <a:rPr lang="en-US" sz="1400">
                <a:latin typeface="Calibri"/>
              </a:rPr>
              <a:t> </a:t>
            </a:r>
          </a:p>
          <a:p>
            <a:pPr>
              <a:buNone/>
            </a:pPr>
            <a:r>
              <a:rPr lang="en-US" sz="1400">
                <a:latin typeface="Calibri"/>
              </a:rPr>
              <a:t> </a:t>
            </a:r>
            <a:r>
              <a:rPr lang="en-US" sz="1400">
                <a:latin typeface="Calibri"/>
              </a:rPr>
              <a:t> </a:t>
            </a:r>
            <a:r>
              <a:rPr lang="en-US" sz="1400">
                <a:latin typeface="Calibri"/>
              </a:rPr>
              <a:t> </a:t>
            </a:r>
          </a:p>
          <a:p>
            <a:pPr>
              <a:buNone/>
            </a:pPr>
            <a:r>
              <a:rPr lang="en-US" sz="1400">
                <a:latin typeface="Calibri"/>
              </a:rPr>
              <a:t>Testing list</a:t>
            </a:r>
            <a:r>
              <a:rPr lang="en-US" sz="1400">
                <a:latin typeface="Calibri"/>
              </a:rPr>
              <a:t> </a:t>
            </a:r>
          </a:p>
          <a:p>
            <a:pPr>
              <a:buNone/>
            </a:pPr>
            <a:r>
              <a:rPr lang="en-US" sz="1400">
                <a:latin typeface="Calibri"/>
              </a:rPr>
              <a:t> </a:t>
            </a:r>
            <a:r>
              <a:rPr lang="en-US" sz="1400">
                <a:latin typeface="Calibri"/>
              </a:rPr>
              <a:t> </a:t>
            </a:r>
            <a:r>
              <a:rPr lang="en-US" sz="1400">
                <a:latin typeface="Calibri"/>
              </a:rPr>
              <a:t> </a:t>
            </a:r>
            <a:r>
              <a:rPr lang="en-US" sz="1400">
                <a:latin typeface="Calibri"/>
              </a:rPr>
              <a:t> </a:t>
            </a:r>
          </a:p>
          <a:p>
            <a:pPr>
              <a:buAutoNum type="arabicPlain" startAt="1"/>
            </a:pPr>
            <a:r>
              <a:rPr lang="en-US" sz="1400">
                <a:latin typeface="Calibri"/>
              </a:rPr>
              <a:t>q</a:t>
            </a:r>
            <a:r>
              <a:rPr lang="en-US" sz="1400">
                <a:latin typeface="Calibri"/>
              </a:rPr>
              <a:t> </a:t>
            </a:r>
          </a:p>
          <a:p>
            <a:pPr>
              <a:buAutoNum type="arabicPlain" startAt="1"/>
            </a:pPr>
            <a:r>
              <a:rPr lang="en-US" sz="1400">
                <a:latin typeface="Calibri"/>
              </a:rPr>
              <a:t>w</a:t>
            </a:r>
            <a:r>
              <a:rPr lang="en-US" sz="1400">
                <a:latin typeface="Calibri"/>
              </a:rPr>
              <a:t> </a:t>
            </a:r>
          </a:p>
          <a:p>
            <a:pPr>
              <a:buAutoNum type="arabicPlain" startAt="1"/>
            </a:pPr>
            <a:r>
              <a:rPr lang="en-US" sz="1400">
                <a:latin typeface="Calibri"/>
              </a:rPr>
              <a:t>e</a:t>
            </a:r>
            <a:r>
              <a:rPr lang="en-US" sz="1400">
                <a:latin typeface="Calibri"/>
              </a:rPr>
              <a:t> </a:t>
            </a:r>
          </a:p>
          <a:p>
            <a:pPr>
              <a:buAutoNum type="arabicPlain" startAt="1"/>
            </a:pPr>
            <a:r>
              <a:rPr lang="en-US" sz="1400">
                <a:latin typeface="Calibri"/>
              </a:rPr>
              <a:t>r</a:t>
            </a:r>
            <a:r>
              <a:rPr lang="en-US" sz="1400">
                <a:latin typeface="Calibri"/>
              </a:rPr>
              <a:t> </a:t>
            </a:r>
          </a:p>
          <a:p>
            <a:pPr>
              <a:buAutoNum type="arabicPlain" startAt="1"/>
            </a:pPr>
            <a:r>
              <a:rPr lang="en-US" sz="1400">
                <a:latin typeface="Calibri"/>
              </a:rPr>
              <a:t>a</a:t>
            </a:r>
            <a:r>
              <a:rPr lang="en-US" sz="1400">
                <a:latin typeface="Calibri"/>
              </a:rPr>
              <a:t> </a:t>
            </a:r>
          </a:p>
          <a:p>
            <a:pPr>
              <a:buAutoNum type="arabicPlain" startAt="1"/>
            </a:pPr>
            <a:r>
              <a:rPr lang="en-US" sz="1400">
                <a:latin typeface="Calibri"/>
              </a:rPr>
              <a:t>s</a:t>
            </a:r>
            <a:r>
              <a:rPr lang="en-US" sz="1400">
                <a:latin typeface="Calibri"/>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AutoNum type="arabicPlain" startAt="1"/>
            </a:pPr>
            <a:r>
              <a:rPr lang="en-US" sz="1400">
                <a:latin typeface="Calibri"/>
              </a:rPr>
              <a:t>d</a:t>
            </a:r>
            <a:r>
              <a:rPr lang="en-US" sz="1400">
                <a:latin typeface="Calibri"/>
              </a:rPr>
              <a:t> </a:t>
            </a:r>
          </a:p>
          <a:p>
            <a:pPr>
              <a:buAutoNum type="arabicPlain" startAt="1"/>
            </a:pPr>
            <a:r>
              <a:rPr lang="en-US" sz="1400">
                <a:latin typeface="Calibri"/>
              </a:rPr>
              <a:t>f</a:t>
            </a:r>
            <a:r>
              <a:rPr lang="en-US" sz="1400">
                <a:latin typeface="Calibri"/>
              </a:rPr>
              <a:t> </a:t>
            </a:r>
          </a:p>
          <a:p>
            <a:pPr>
              <a:buAutoNum type="arabicPlain" startAt="1"/>
            </a:pPr>
            <a:r>
              <a:rPr lang="en-US" sz="1400">
                <a:latin typeface="Calibri"/>
              </a:rPr>
              <a:t>sss</a:t>
            </a:r>
            <a:r>
              <a:rPr lang="en-US" sz="1400">
                <a:latin typeface="Calibri"/>
              </a:rPr>
              <a:t> </a:t>
            </a:r>
            <a:r>
              <a:rPr lang="en-US" sz="1400">
                <a:latin typeface="Calibri"/>
              </a:rPr>
              <a:t> </a:t>
            </a:r>
            <a:r>
              <a:rPr lang="en-US" sz="1400">
                <a:latin typeface="Calibri"/>
              </a:rPr>
              <a:t> </a:t>
            </a:r>
          </a:p>
          <a:p>
            <a:r>
              <a:rPr lang="en-US" sz="1400">
                <a:latin typeface="Calibri"/>
              </a:rPr>
              <a:t>q</a:t>
            </a:r>
            <a:r>
              <a:rPr lang="en-US" sz="1400">
                <a:latin typeface="Calibri"/>
              </a:rPr>
              <a:t> </a:t>
            </a:r>
          </a:p>
          <a:p>
            <a:r>
              <a:rPr lang="en-US" sz="1400">
                <a:latin typeface="Calibri"/>
              </a:rPr>
              <a:t>sss</a:t>
            </a:r>
            <a:r>
              <a:rPr lang="en-US" sz="1400">
                <a:latin typeface="Calibri"/>
              </a:rPr>
              <a:t> </a:t>
            </a:r>
            <a:r>
              <a:rPr lang="en-US" sz="1400">
                <a:latin typeface="Calibri"/>
              </a:rPr>
              <a:t> </a:t>
            </a:r>
            <a:r>
              <a:rPr lang="en-US" sz="1400">
                <a:latin typeface="Calibri"/>
              </a:rPr>
              <a:t> </a:t>
            </a:r>
          </a:p>
          <a:p>
            <a:pPr>
              <a:buAutoNum type="arabicPlain" startAt="1"/>
            </a:pPr>
            <a:r>
              <a:rPr lang="en-US" sz="1400">
                <a:latin typeface="Calibri"/>
              </a:rPr>
              <a:t>q</a:t>
            </a:r>
            <a:r>
              <a:rPr lang="en-US" sz="1400">
                <a:latin typeface="Calibri"/>
              </a:rPr>
              <a:t> </a:t>
            </a:r>
          </a:p>
          <a:p>
            <a:pPr>
              <a:buAutoNum type="arabicPlain" startAt="1"/>
            </a:pPr>
            <a:r>
              <a:rPr lang="en-US" sz="1400">
                <a:latin typeface="Calibri"/>
              </a:rPr>
              <a:t>w</a:t>
            </a:r>
            <a:r>
              <a:rPr lang="en-US" sz="1400">
                <a:latin typeface="Calibri"/>
              </a:rPr>
              <a:t> </a:t>
            </a:r>
          </a:p>
          <a:p>
            <a:pPr>
              <a:buAutoNum type="arabicPlain" startAt="1"/>
            </a:pPr>
            <a:r>
              <a:rPr lang="en-US" sz="1400">
                <a:latin typeface="Calibri"/>
              </a:rPr>
              <a:t>e</a:t>
            </a:r>
            <a:r>
              <a:rPr lang="en-US" sz="1400">
                <a:latin typeface="Calibri"/>
              </a:rPr>
              <a:t> </a:t>
            </a:r>
          </a:p>
          <a:p>
            <a:pPr>
              <a:buAutoNum type="arabicPlain" startAt="1"/>
            </a:pPr>
            <a:r>
              <a:rPr lang="en-US" sz="1400">
                <a:latin typeface="Calibri"/>
              </a:rPr>
              <a:t>r</a:t>
            </a:r>
            <a:r>
              <a:rPr lang="en-US" sz="1400">
                <a:latin typeface="Calibri"/>
              </a:rPr>
              <a:t> </a:t>
            </a:r>
          </a:p>
          <a:p>
            <a:pPr>
              <a:buAutoNum type="arabicPlain" startAt="1"/>
            </a:pPr>
            <a:r>
              <a:rPr lang="en-US" sz="1400">
                <a:latin typeface="Calibri"/>
              </a:rPr>
              <a:t>a</a:t>
            </a:r>
            <a:r>
              <a:rPr lang="en-US" sz="1400">
                <a:latin typeface="Calibri"/>
              </a:rPr>
              <a:t> </a:t>
            </a:r>
          </a:p>
          <a:p>
            <a:pPr>
              <a:buAutoNum type="arabicPlain" startAt="1"/>
            </a:pPr>
            <a:r>
              <a:rPr lang="en-US" sz="1400">
                <a:latin typeface="Calibri"/>
              </a:rPr>
              <a:t>s</a:t>
            </a:r>
            <a:r>
              <a:rPr lang="en-US" sz="1400">
                <a:latin typeface="Calibri"/>
              </a:rPr>
              <a:t> </a:t>
            </a:r>
          </a:p>
          <a:p>
            <a:pPr>
              <a:buAutoNum type="arabicPlain" startAt="1"/>
            </a:pPr>
            <a:r>
              <a:rPr lang="en-US" sz="1400">
                <a:latin typeface="Calibri"/>
              </a:rPr>
              <a:t>d</a:t>
            </a:r>
            <a:r>
              <a:rPr lang="en-US" sz="1400">
                <a:latin typeface="Calibri"/>
              </a:rPr>
              <a:t> </a:t>
            </a:r>
          </a:p>
          <a:p>
            <a:pPr>
              <a:buAutoNum type="arabicPlain" startAt="1"/>
            </a:pPr>
            <a:r>
              <a:rPr lang="en-US" sz="1400">
                <a:latin typeface="Calibri"/>
              </a:rPr>
              <a:t>f</a:t>
            </a:r>
            <a:r>
              <a:rPr lang="en-US" sz="1400">
                <a:latin typeface="Calibri"/>
              </a:rPr>
              <a:t> </a:t>
            </a:r>
          </a:p>
          <a:p>
            <a:pPr>
              <a:buAutoNum type="arabicPlain" startAt="1"/>
            </a:pPr>
            <a:r>
              <a:rPr lang="en-US" sz="1400">
                <a:latin typeface="Calibri"/>
              </a:rPr>
              <a:t>sss</a:t>
            </a:r>
            <a:r>
              <a:rPr lang="en-US" sz="1400">
                <a:latin typeface="Calibri"/>
              </a:rPr>
              <a:t> </a:t>
            </a:r>
            <a:r>
              <a:rPr lang="en-US" sz="1400">
                <a:latin typeface="Calibri"/>
              </a:rPr>
              <a:t> </a:t>
            </a:r>
            <a:r>
              <a:rPr lang="en-US" sz="1400">
                <a:latin typeface="Calibri"/>
              </a:rPr>
              <a:t> </a:t>
            </a:r>
          </a:p>
          <a:p>
            <a:r>
              <a:rPr lang="en-US" sz="1400">
                <a:latin typeface="Calibri"/>
              </a:rPr>
              <a:t>q</a:t>
            </a:r>
            <a:r>
              <a:rPr lang="en-US" sz="1400">
                <a:latin typeface="Calibri"/>
              </a:rPr>
              <a:t> </a:t>
            </a:r>
          </a:p>
          <a:p>
            <a:r>
              <a:rPr lang="en-US" sz="1400">
                <a:latin typeface="Calibri"/>
              </a:rPr>
              <a:t>sss</a:t>
            </a:r>
            <a:r>
              <a:rPr lang="en-US" sz="1400">
                <a:latin typeface="Calibri"/>
              </a:rPr>
              <a:t> </a:t>
            </a:r>
            <a:r>
              <a:rPr lang="en-US" sz="1400">
                <a:latin typeface="Calibri"/>
              </a:rPr>
              <a:t> </a:t>
            </a:r>
          </a:p>
          <a:p>
            <a:pPr>
              <a:buNone/>
            </a:pPr>
            <a:r>
              <a:rPr lang="en-US" sz="1400">
                <a:latin typeface="Calibri"/>
              </a:rPr>
              <a:t>Centered text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pPr>
              <a:buNone/>
            </a:pPr>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