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4" id="54"/>
          <p:cNvSpPr/>
          <p:nvPr/>
        </p:nvSpPr>
        <p:spPr>
          <a:xfrm>
            <a:off x="254000" y="3911600"/>
            <a:ext cx="15748000" cy="12700"/>
          </a:xfrm>
          <a:prstGeom prst="line">
            <a:avLst/>
          </a:prstGeom>
          <a:ln>
            <a:solidFill>
              <a:srgbClr val="000000"/>
            </a:solidFill>
          </a:ln>
        </p:spPr>
      </p:sp>
      <p:graphicFrame>
        <p:nvGraphicFramePr>
          <p:cNvPr name="Table 55" id="55"/>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20-Apr-20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