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6.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7.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8.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4.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10</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11</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12</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8</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9</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pic>
        <p:nvPicPr>
          <p:cNvPr name="Picture 7" id="7"/>
          <p:cNvPicPr>
            <a:picLocks noChangeAspect="true"/>
          </p:cNvPicPr>
          <p:nvPr/>
        </p:nvPicPr>
        <p:blipFill>
          <a:blip r:embed="rId4"/>
          <a:stretch>
            <a:fillRect/>
          </a:stretch>
        </p:blipFill>
        <p:spPr>
          <a:xfrm>
            <a:off x="254000" y="1498600"/>
            <a:ext cx="15748000" cy="6438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