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This is </a:t>
            </a:r>
            <a:r>
              <a:rPr lang="en-US" b="true"/>
              <a:t>bold</a:t>
            </a:r>
            <a:r>
              <a:rPr lang="en-US"/>
              <a:t> and</a:t>
            </a:r>
            <a:r>
              <a:rPr lang="en-US" u="sng"/>
              <a:t> underscore</a:t>
            </a:r>
            <a:r>
              <a:rPr lang="en-US"/>
              <a:t> and</a:t>
            </a:r>
            <a:r>
              <a:rPr lang="en-US" u="sng"/>
              <a:t> both</a:t>
            </a:r>
            <a:r>
              <a:rPr lang="en-US"/>
              <a:t> and </a:t>
            </a:r>
            <a:r>
              <a:rPr lang="en-US" strike="sngStrike"/>
              <a:t>not true</a:t>
            </a:r>
            <a:r>
              <a:rPr lang="en-US"/>
              <a:t> false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Testing list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</a:p>
          <a:p>
            <a:r>
              <a:rPr lang="en-US"/>
              <a:t>q</a:t>
            </a:r>
            <a:r>
              <a:rPr lang="en-US"/>
              <a:t> </a:t>
            </a:r>
          </a:p>
          <a:p>
            <a:r>
              <a:rPr lang="en-US"/>
              <a:t>w</a:t>
            </a:r>
            <a:r>
              <a:rPr lang="en-US"/>
              <a:t> </a:t>
            </a:r>
          </a:p>
          <a:p>
            <a:r>
              <a:rPr lang="en-US"/>
              <a:t>e</a:t>
            </a:r>
            <a:r>
              <a:rPr lang="en-US"/>
              <a:t> </a:t>
            </a:r>
          </a:p>
          <a:p>
            <a:r>
              <a:rPr lang="en-US"/>
              <a:t>r</a:t>
            </a:r>
            <a:r>
              <a:rPr lang="en-US"/>
              <a:t> </a:t>
            </a:r>
          </a:p>
          <a:p>
            <a:r>
              <a:rPr lang="en-US"/>
              <a:t>a</a:t>
            </a:r>
            <a:r>
              <a:rPr lang="en-US"/>
              <a:t> </a:t>
            </a:r>
          </a:p>
          <a:p>
            <a:r>
              <a:rPr lang="en-US"/>
              <a:t>s</a:t>
            </a:r>
            <a:r>
              <a:rPr lang="en-US"/>
              <a:t> </a:t>
            </a:r>
          </a:p>
          <a:p>
            <a:r>
              <a:rPr lang="en-US"/>
              <a:t>d</a:t>
            </a:r>
            <a:r>
              <a:rPr lang="en-US"/>
              <a:t> </a:t>
            </a:r>
          </a:p>
          <a:p>
            <a:r>
              <a:rPr lang="en-US"/>
              <a:t>f</a:t>
            </a:r>
            <a:r>
              <a:rPr lang="en-US"/>
              <a:t> </a:t>
            </a:r>
          </a:p>
          <a:p>
            <a:r>
              <a:rPr lang="en-US"/>
              <a:t>sss</a:t>
            </a:r>
            <a:r>
              <a:rPr lang="en-US"/>
              <a:t> 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Centered text</a:t>
            </a:r>
          </a:p>
          <a:p>
            <a:pPr>
              <a:buNone/>
            </a:pPr>
            <a:r>
              <a:rPr lang="en-US"/>
              <a:t>Color </a:t>
            </a:r>
            <a:r>
              <a:rPr lang="en-US">
                <a:solidFill>
                  <a:srgbClr val="E60000"/>
                </a:solidFill>
              </a:rPr>
              <a:t>red</a:t>
            </a:r>
            <a:r>
              <a:rPr lang="en-US"/>
              <a:t>,</a:t>
            </a:r>
            <a:r>
              <a:rPr lang="en-US">
                <a:solidFill>
                  <a:srgbClr val="0066CC"/>
                </a:solidFill>
              </a:rPr>
              <a:t> blue</a:t>
            </a:r>
            <a:r>
              <a:rPr lang="en-US"/>
              <a:t>, </a:t>
            </a:r>
            <a:r>
              <a:rPr lang="en-US">
                <a:solidFill>
                  <a:srgbClr val="EBD6FF"/>
                </a:solidFill>
              </a:rPr>
              <a:t>strange</a:t>
            </a:r>
          </a:p>
          <a:p>
            <a:pPr>
              <a:buNone/>
            </a:pPr>
            <a:r>
              <a:rPr lang="en-US"/>
              <a:t> </a:t>
            </a:r>
            <a:r>
              <a:rPr lang="en-US"/>
              <a:t>And highlight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