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0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2BB9AB-D886-427C-A1DC-6D6B37B7DC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181B46-76E2-4AA8-B9BE-093C3B325E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431DCF-5DBF-48F4-8CA4-A42186B135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6D3E22-264F-481B-BEEE-FF16E46662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A37A29-DBB0-4205-A5A1-281289C22F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AC42CA-DC87-459C-BEE2-ACD1079CC6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2FDC14F-9EC1-4A3F-B49F-4FF9D23B9A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7DC452D-1F06-4702-A423-B64376A8BA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D6DCEA-0546-4655-B868-9B3941351A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879D37-CDCA-4A81-9559-4590304EA3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52CE87-BB91-438D-B60A-7CCBDB3EA3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27000" y="12700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285750">
              <a:buChar char="•"/>
            </a:pPr>
            <a:r>
              <a:t>1</a:t>
            </a:r>
          </a:p>
          <a:p>
            <a:pPr lvl="1" indent="-285750">
              <a:buChar char="•"/>
            </a:pPr>
            <a:r>
              <a:t>2</a:t>
            </a:r>
          </a:p>
          <a:p>
            <a:pPr lvl="1" indent="-285750">
              <a:buChar char="•"/>
            </a:pPr>
            <a:r>
              <a:rPr>
                <a:solidFill>
                  <a:prstClr val="black"/>
                </a:solidFill>
              </a:rPr>
              <a:t>3</a:t>
            </a:r>
          </a:p>
          <a:p>
            <a:pPr lvl="1" indent="-285750">
              <a:buChar char="•"/>
            </a:pPr>
            <a:r>
              <a:t>4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20.3.</a:t>
            </a:r>
          </a:p>
          <a:p>
            <a:pPr algn="ctr"/>
            <a:r>
              <a:t>Copyright 2004-2020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0.03.31"/>
  <p:tag name="AS_TITLE" val="Aspose.Slides for Java"/>
  <p:tag name="AS_VERSION" val="20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20.0300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2020-03-25T12:16:34.102</cp:lastPrinted>
  <dcterms:created xsi:type="dcterms:W3CDTF">2020-03-25T09:16:34Z</dcterms:created>
  <dcterms:modified xsi:type="dcterms:W3CDTF">2020-03-25T09:16:34Z</dcterms:modified>
</cp:coreProperties>
</file>