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4" id="4"/>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5" id="5"/>
          <p:cNvPicPr>
            <a:picLocks noChangeAspect="true"/>
          </p:cNvPicPr>
          <p:nvPr/>
        </p:nvPicPr>
        <p:blipFill>
          <a:blip r:embed="rId3"/>
          <a:stretch>
            <a:fillRect/>
          </a:stretch>
        </p:blipFill>
        <p:spPr>
          <a:xfrm>
            <a:off x="13944600" y="8318500"/>
            <a:ext cx="2057400" cy="520700"/>
          </a:xfrm>
          <a:prstGeom prst="rect">
            <a:avLst/>
          </a:prstGeom>
        </p:spPr>
      </p:pic>
      <p:sp>
        <p:nvSpPr>
          <p:cNvPr name="AutoShape 6" id="6"/>
          <p:cNvSpPr/>
          <p:nvPr/>
        </p:nvSpPr>
        <p:spPr>
          <a:xfrm>
            <a:off x="254000" y="8064500"/>
            <a:ext cx="15748000" cy="12700"/>
          </a:xfrm>
          <a:prstGeom prst="line">
            <a:avLst/>
          </a:prstGeom>
          <a:ln>
            <a:solidFill>
              <a:srgbClr val="000000"/>
            </a:solidFill>
          </a:ln>
        </p:spPr>
      </p:sp>
      <p:graphicFrame>
        <p:nvGraphicFramePr>
          <p:cNvPr name="Table 7" id="7"/>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8" id="8"/>
          <p:cNvSpPr/>
          <p:nvPr/>
        </p:nvSpPr>
        <p:spPr>
          <a:xfrm>
            <a:off x="508000" y="2324100"/>
            <a:ext cx="15240000" cy="25400"/>
          </a:xfrm>
          <a:prstGeom prst="rect">
            <a:avLst/>
          </a:prstGeom>
          <a:solidFill>
            <a:srgbClr val="000000"/>
          </a:solidFill>
          <a:ln>
            <a:solidFill>
              <a:srgbClr val="000000"/>
            </a:solidFill>
          </a:ln>
        </p:spPr>
      </p:sp>
      <p:sp>
        <p:nvSpPr>
          <p:cNvPr name="TextBox 9" id="9"/>
          <p:cNvSpPr txBox="true"/>
          <p:nvPr/>
        </p:nvSpPr>
        <p:spPr>
          <a:xfrm>
            <a:off x="508000" y="26416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0" id="10"/>
          <p:cNvSpPr/>
          <p:nvPr/>
        </p:nvSpPr>
        <p:spPr>
          <a:xfrm>
            <a:off x="3048000" y="2209800"/>
            <a:ext cx="25400" cy="228600"/>
          </a:xfrm>
          <a:prstGeom prst="rect">
            <a:avLst/>
          </a:prstGeom>
          <a:solidFill>
            <a:srgbClr val="000000"/>
          </a:solidFill>
          <a:ln>
            <a:solidFill>
              <a:srgbClr val="000000"/>
            </a:solidFill>
          </a:ln>
        </p:spPr>
      </p:sp>
      <p:sp>
        <p:nvSpPr>
          <p:cNvPr name="TextBox 11" id="11"/>
          <p:cNvSpPr txBox="true"/>
          <p:nvPr/>
        </p:nvSpPr>
        <p:spPr>
          <a:xfrm>
            <a:off x="2616200" y="16891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2" id="12"/>
          <p:cNvPicPr>
            <a:picLocks noChangeAspect="true"/>
          </p:cNvPicPr>
          <p:nvPr/>
        </p:nvPicPr>
        <p:blipFill>
          <a:blip r:embed="rId5"/>
          <a:stretch>
            <a:fillRect/>
          </a:stretch>
        </p:blipFill>
        <p:spPr>
          <a:xfrm>
            <a:off x="2946400" y="1371600"/>
            <a:ext cx="254000" cy="254000"/>
          </a:xfrm>
          <a:prstGeom prst="rect">
            <a:avLst/>
          </a:prstGeom>
        </p:spPr>
      </p:pic>
      <p:sp>
        <p:nvSpPr>
          <p:cNvPr name="TextBox 13" id="13"/>
          <p:cNvSpPr txBox="true"/>
          <p:nvPr/>
        </p:nvSpPr>
        <p:spPr>
          <a:xfrm>
            <a:off x="2413000" y="26416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4" id="14"/>
          <p:cNvSpPr/>
          <p:nvPr/>
        </p:nvSpPr>
        <p:spPr>
          <a:xfrm>
            <a:off x="4318000" y="2209800"/>
            <a:ext cx="25400" cy="228600"/>
          </a:xfrm>
          <a:prstGeom prst="rect">
            <a:avLst/>
          </a:prstGeom>
          <a:solidFill>
            <a:srgbClr val="000000"/>
          </a:solidFill>
          <a:ln>
            <a:solidFill>
              <a:srgbClr val="000000"/>
            </a:solidFill>
          </a:ln>
        </p:spPr>
      </p:sp>
      <p:sp>
        <p:nvSpPr>
          <p:cNvPr name="TextBox 15" id="15"/>
          <p:cNvSpPr txBox="true"/>
          <p:nvPr/>
        </p:nvSpPr>
        <p:spPr>
          <a:xfrm>
            <a:off x="3886200" y="16891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6" id="16"/>
          <p:cNvPicPr>
            <a:picLocks noChangeAspect="true"/>
          </p:cNvPicPr>
          <p:nvPr/>
        </p:nvPicPr>
        <p:blipFill>
          <a:blip r:embed="rId7"/>
          <a:stretch>
            <a:fillRect/>
          </a:stretch>
        </p:blipFill>
        <p:spPr>
          <a:xfrm>
            <a:off x="4216400" y="1371600"/>
            <a:ext cx="254000" cy="254000"/>
          </a:xfrm>
          <a:prstGeom prst="rect">
            <a:avLst/>
          </a:prstGeom>
        </p:spPr>
      </p:pic>
      <p:sp>
        <p:nvSpPr>
          <p:cNvPr name="TextBox 17" id="17"/>
          <p:cNvSpPr txBox="true"/>
          <p:nvPr/>
        </p:nvSpPr>
        <p:spPr>
          <a:xfrm>
            <a:off x="368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8" id="18"/>
          <p:cNvSpPr/>
          <p:nvPr/>
        </p:nvSpPr>
        <p:spPr>
          <a:xfrm>
            <a:off x="5588000" y="2209800"/>
            <a:ext cx="25400" cy="228600"/>
          </a:xfrm>
          <a:prstGeom prst="rect">
            <a:avLst/>
          </a:prstGeom>
          <a:solidFill>
            <a:srgbClr val="000000"/>
          </a:solidFill>
          <a:ln>
            <a:solidFill>
              <a:srgbClr val="000000"/>
            </a:solidFill>
          </a:ln>
        </p:spPr>
      </p:sp>
      <p:sp>
        <p:nvSpPr>
          <p:cNvPr name="TextBox 19" id="19"/>
          <p:cNvSpPr txBox="true"/>
          <p:nvPr/>
        </p:nvSpPr>
        <p:spPr>
          <a:xfrm>
            <a:off x="5156200" y="16891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0" id="20"/>
          <p:cNvPicPr>
            <a:picLocks noChangeAspect="true"/>
          </p:cNvPicPr>
          <p:nvPr/>
        </p:nvPicPr>
        <p:blipFill>
          <a:blip r:embed="rId5"/>
          <a:stretch>
            <a:fillRect/>
          </a:stretch>
        </p:blipFill>
        <p:spPr>
          <a:xfrm>
            <a:off x="5486400" y="1371600"/>
            <a:ext cx="254000" cy="254000"/>
          </a:xfrm>
          <a:prstGeom prst="rect">
            <a:avLst/>
          </a:prstGeom>
        </p:spPr>
      </p:pic>
      <p:sp>
        <p:nvSpPr>
          <p:cNvPr name="TextBox 21" id="21"/>
          <p:cNvSpPr txBox="true"/>
          <p:nvPr/>
        </p:nvSpPr>
        <p:spPr>
          <a:xfrm>
            <a:off x="495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2" id="22"/>
          <p:cNvSpPr/>
          <p:nvPr/>
        </p:nvSpPr>
        <p:spPr>
          <a:xfrm>
            <a:off x="6858000" y="2209800"/>
            <a:ext cx="25400" cy="228600"/>
          </a:xfrm>
          <a:prstGeom prst="rect">
            <a:avLst/>
          </a:prstGeom>
          <a:solidFill>
            <a:srgbClr val="000000"/>
          </a:solidFill>
          <a:ln>
            <a:solidFill>
              <a:srgbClr val="000000"/>
            </a:solidFill>
          </a:ln>
        </p:spPr>
      </p:sp>
      <p:sp>
        <p:nvSpPr>
          <p:cNvPr name="TextBox 23" id="23"/>
          <p:cNvSpPr txBox="true"/>
          <p:nvPr/>
        </p:nvSpPr>
        <p:spPr>
          <a:xfrm>
            <a:off x="6426200" y="16891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4" id="24"/>
          <p:cNvPicPr>
            <a:picLocks noChangeAspect="true"/>
          </p:cNvPicPr>
          <p:nvPr/>
        </p:nvPicPr>
        <p:blipFill>
          <a:blip r:embed="rId5"/>
          <a:stretch>
            <a:fillRect/>
          </a:stretch>
        </p:blipFill>
        <p:spPr>
          <a:xfrm>
            <a:off x="6756400" y="1371600"/>
            <a:ext cx="254000" cy="254000"/>
          </a:xfrm>
          <a:prstGeom prst="rect">
            <a:avLst/>
          </a:prstGeom>
        </p:spPr>
      </p:pic>
      <p:sp>
        <p:nvSpPr>
          <p:cNvPr name="TextBox 25" id="25"/>
          <p:cNvSpPr txBox="true"/>
          <p:nvPr/>
        </p:nvSpPr>
        <p:spPr>
          <a:xfrm>
            <a:off x="622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6" id="26"/>
          <p:cNvSpPr/>
          <p:nvPr/>
        </p:nvSpPr>
        <p:spPr>
          <a:xfrm>
            <a:off x="8128000" y="2209800"/>
            <a:ext cx="25400" cy="228600"/>
          </a:xfrm>
          <a:prstGeom prst="rect">
            <a:avLst/>
          </a:prstGeom>
          <a:solidFill>
            <a:srgbClr val="000000"/>
          </a:solidFill>
          <a:ln>
            <a:solidFill>
              <a:srgbClr val="000000"/>
            </a:solidFill>
          </a:ln>
        </p:spPr>
      </p:sp>
      <p:sp>
        <p:nvSpPr>
          <p:cNvPr name="TextBox 27" id="27"/>
          <p:cNvSpPr txBox="true"/>
          <p:nvPr/>
        </p:nvSpPr>
        <p:spPr>
          <a:xfrm>
            <a:off x="7696200" y="16891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28" id="28"/>
          <p:cNvPicPr>
            <a:picLocks noChangeAspect="true"/>
          </p:cNvPicPr>
          <p:nvPr/>
        </p:nvPicPr>
        <p:blipFill>
          <a:blip r:embed="rId5"/>
          <a:stretch>
            <a:fillRect/>
          </a:stretch>
        </p:blipFill>
        <p:spPr>
          <a:xfrm>
            <a:off x="8026400" y="1371600"/>
            <a:ext cx="254000" cy="254000"/>
          </a:xfrm>
          <a:prstGeom prst="rect">
            <a:avLst/>
          </a:prstGeom>
        </p:spPr>
      </p:pic>
      <p:sp>
        <p:nvSpPr>
          <p:cNvPr name="TextBox 29" id="29"/>
          <p:cNvSpPr txBox="true"/>
          <p:nvPr/>
        </p:nvSpPr>
        <p:spPr>
          <a:xfrm>
            <a:off x="749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0" id="30"/>
          <p:cNvSpPr/>
          <p:nvPr/>
        </p:nvSpPr>
        <p:spPr>
          <a:xfrm>
            <a:off x="9398000" y="2209800"/>
            <a:ext cx="25400" cy="228600"/>
          </a:xfrm>
          <a:prstGeom prst="rect">
            <a:avLst/>
          </a:prstGeom>
          <a:solidFill>
            <a:srgbClr val="000000"/>
          </a:solidFill>
          <a:ln>
            <a:solidFill>
              <a:srgbClr val="000000"/>
            </a:solidFill>
          </a:ln>
        </p:spPr>
      </p:sp>
      <p:sp>
        <p:nvSpPr>
          <p:cNvPr name="TextBox 31" id="31"/>
          <p:cNvSpPr txBox="true"/>
          <p:nvPr/>
        </p:nvSpPr>
        <p:spPr>
          <a:xfrm>
            <a:off x="8966200" y="16891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2" id="32"/>
          <p:cNvPicPr>
            <a:picLocks noChangeAspect="true"/>
          </p:cNvPicPr>
          <p:nvPr/>
        </p:nvPicPr>
        <p:blipFill>
          <a:blip r:embed="rId5"/>
          <a:stretch>
            <a:fillRect/>
          </a:stretch>
        </p:blipFill>
        <p:spPr>
          <a:xfrm>
            <a:off x="9296400" y="1371600"/>
            <a:ext cx="254000" cy="254000"/>
          </a:xfrm>
          <a:prstGeom prst="rect">
            <a:avLst/>
          </a:prstGeom>
        </p:spPr>
      </p:pic>
      <p:sp>
        <p:nvSpPr>
          <p:cNvPr name="TextBox 33" id="33"/>
          <p:cNvSpPr txBox="true"/>
          <p:nvPr/>
        </p:nvSpPr>
        <p:spPr>
          <a:xfrm>
            <a:off x="876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4" id="34"/>
          <p:cNvSpPr/>
          <p:nvPr/>
        </p:nvSpPr>
        <p:spPr>
          <a:xfrm>
            <a:off x="10668000" y="2209800"/>
            <a:ext cx="25400" cy="228600"/>
          </a:xfrm>
          <a:prstGeom prst="rect">
            <a:avLst/>
          </a:prstGeom>
          <a:solidFill>
            <a:srgbClr val="000000"/>
          </a:solidFill>
          <a:ln>
            <a:solidFill>
              <a:srgbClr val="000000"/>
            </a:solidFill>
          </a:ln>
        </p:spPr>
      </p:sp>
      <p:sp>
        <p:nvSpPr>
          <p:cNvPr name="TextBox 35" id="35"/>
          <p:cNvSpPr txBox="true"/>
          <p:nvPr/>
        </p:nvSpPr>
        <p:spPr>
          <a:xfrm>
            <a:off x="10236200" y="16891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6" id="36"/>
          <p:cNvPicPr>
            <a:picLocks noChangeAspect="true"/>
          </p:cNvPicPr>
          <p:nvPr/>
        </p:nvPicPr>
        <p:blipFill>
          <a:blip r:embed="rId5"/>
          <a:stretch>
            <a:fillRect/>
          </a:stretch>
        </p:blipFill>
        <p:spPr>
          <a:xfrm>
            <a:off x="10566400" y="1371600"/>
            <a:ext cx="254000" cy="254000"/>
          </a:xfrm>
          <a:prstGeom prst="rect">
            <a:avLst/>
          </a:prstGeom>
        </p:spPr>
      </p:pic>
      <p:sp>
        <p:nvSpPr>
          <p:cNvPr name="TextBox 37" id="37"/>
          <p:cNvSpPr txBox="true"/>
          <p:nvPr/>
        </p:nvSpPr>
        <p:spPr>
          <a:xfrm>
            <a:off x="10033000" y="26416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8" id="38"/>
          <p:cNvSpPr/>
          <p:nvPr/>
        </p:nvSpPr>
        <p:spPr>
          <a:xfrm>
            <a:off x="11938000" y="2209800"/>
            <a:ext cx="25400" cy="228600"/>
          </a:xfrm>
          <a:prstGeom prst="rect">
            <a:avLst/>
          </a:prstGeom>
          <a:solidFill>
            <a:srgbClr val="000000"/>
          </a:solidFill>
          <a:ln>
            <a:solidFill>
              <a:srgbClr val="000000"/>
            </a:solidFill>
          </a:ln>
        </p:spPr>
      </p:sp>
      <p:sp>
        <p:nvSpPr>
          <p:cNvPr name="TextBox 39" id="39"/>
          <p:cNvSpPr txBox="true"/>
          <p:nvPr/>
        </p:nvSpPr>
        <p:spPr>
          <a:xfrm>
            <a:off x="11506200" y="16891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0" id="40"/>
          <p:cNvPicPr>
            <a:picLocks noChangeAspect="true"/>
          </p:cNvPicPr>
          <p:nvPr/>
        </p:nvPicPr>
        <p:blipFill>
          <a:blip r:embed="rId7"/>
          <a:stretch>
            <a:fillRect/>
          </a:stretch>
        </p:blipFill>
        <p:spPr>
          <a:xfrm>
            <a:off x="11836400" y="1371600"/>
            <a:ext cx="254000" cy="254000"/>
          </a:xfrm>
          <a:prstGeom prst="rect">
            <a:avLst/>
          </a:prstGeom>
        </p:spPr>
      </p:pic>
      <p:sp>
        <p:nvSpPr>
          <p:cNvPr name="TextBox 41" id="41"/>
          <p:cNvSpPr txBox="true"/>
          <p:nvPr/>
        </p:nvSpPr>
        <p:spPr>
          <a:xfrm>
            <a:off x="11303000" y="26416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2" id="42"/>
          <p:cNvSpPr/>
          <p:nvPr/>
        </p:nvSpPr>
        <p:spPr>
          <a:xfrm>
            <a:off x="13208000" y="2209800"/>
            <a:ext cx="25400" cy="228600"/>
          </a:xfrm>
          <a:prstGeom prst="rect">
            <a:avLst/>
          </a:prstGeom>
          <a:solidFill>
            <a:srgbClr val="000000"/>
          </a:solidFill>
          <a:ln>
            <a:solidFill>
              <a:srgbClr val="000000"/>
            </a:solidFill>
          </a:ln>
        </p:spPr>
      </p:sp>
      <p:sp>
        <p:nvSpPr>
          <p:cNvPr name="TextBox 43" id="43"/>
          <p:cNvSpPr txBox="true"/>
          <p:nvPr/>
        </p:nvSpPr>
        <p:spPr>
          <a:xfrm>
            <a:off x="12776200" y="16891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4" id="44"/>
          <p:cNvPicPr>
            <a:picLocks noChangeAspect="true"/>
          </p:cNvPicPr>
          <p:nvPr/>
        </p:nvPicPr>
        <p:blipFill>
          <a:blip r:embed="rId7"/>
          <a:stretch>
            <a:fillRect/>
          </a:stretch>
        </p:blipFill>
        <p:spPr>
          <a:xfrm>
            <a:off x="13106400" y="1371600"/>
            <a:ext cx="254000" cy="254000"/>
          </a:xfrm>
          <a:prstGeom prst="rect">
            <a:avLst/>
          </a:prstGeom>
        </p:spPr>
      </p:pic>
      <p:sp>
        <p:nvSpPr>
          <p:cNvPr name="TextBox 45" id="45"/>
          <p:cNvSpPr txBox="true"/>
          <p:nvPr/>
        </p:nvSpPr>
        <p:spPr>
          <a:xfrm>
            <a:off x="12573000" y="26416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6" id="46"/>
          <p:cNvSpPr/>
          <p:nvPr/>
        </p:nvSpPr>
        <p:spPr>
          <a:xfrm>
            <a:off x="14478000" y="2209800"/>
            <a:ext cx="25400" cy="228600"/>
          </a:xfrm>
          <a:prstGeom prst="rect">
            <a:avLst/>
          </a:prstGeom>
          <a:solidFill>
            <a:srgbClr val="000000"/>
          </a:solidFill>
          <a:ln>
            <a:solidFill>
              <a:srgbClr val="000000"/>
            </a:solidFill>
          </a:ln>
        </p:spPr>
      </p:sp>
      <p:sp>
        <p:nvSpPr>
          <p:cNvPr name="TextBox 47" id="47"/>
          <p:cNvSpPr txBox="true"/>
          <p:nvPr/>
        </p:nvSpPr>
        <p:spPr>
          <a:xfrm>
            <a:off x="14046200" y="16891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48" id="48"/>
          <p:cNvPicPr>
            <a:picLocks noChangeAspect="true"/>
          </p:cNvPicPr>
          <p:nvPr/>
        </p:nvPicPr>
        <p:blipFill>
          <a:blip r:embed="rId7"/>
          <a:stretch>
            <a:fillRect/>
          </a:stretch>
        </p:blipFill>
        <p:spPr>
          <a:xfrm>
            <a:off x="14376400" y="1371600"/>
            <a:ext cx="254000" cy="254000"/>
          </a:xfrm>
          <a:prstGeom prst="rect">
            <a:avLst/>
          </a:prstGeom>
        </p:spPr>
      </p:pic>
      <p:sp>
        <p:nvSpPr>
          <p:cNvPr name="TextBox 49" id="49"/>
          <p:cNvSpPr txBox="true"/>
          <p:nvPr/>
        </p:nvSpPr>
        <p:spPr>
          <a:xfrm>
            <a:off x="13843000" y="26416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0" id="50"/>
          <p:cNvSpPr/>
          <p:nvPr/>
        </p:nvSpPr>
        <p:spPr>
          <a:xfrm>
            <a:off x="11201400" y="21209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1" id="51"/>
          <p:cNvSpPr txBox="true"/>
          <p:nvPr/>
        </p:nvSpPr>
        <p:spPr>
          <a:xfrm>
            <a:off x="254000" y="33401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2" id="52"/>
          <p:cNvSpPr/>
          <p:nvPr/>
        </p:nvSpPr>
        <p:spPr>
          <a:xfrm>
            <a:off x="254000" y="3594100"/>
            <a:ext cx="15748000" cy="12700"/>
          </a:xfrm>
          <a:prstGeom prst="line">
            <a:avLst/>
          </a:prstGeom>
          <a:ln>
            <a:solidFill>
              <a:srgbClr val="000000"/>
            </a:solidFill>
          </a:ln>
        </p:spPr>
      </p:sp>
      <p:graphicFrame>
        <p:nvGraphicFramePr>
          <p:cNvPr name="Table 53" id="53"/>
          <p:cNvGraphicFramePr>
            <a:graphicFrameLocks noGrp="true"/>
          </p:cNvGraphicFramePr>
          <p:nvPr/>
        </p:nvGraphicFramePr>
        <p:xfrm>
          <a:off x="508000" y="3848100"/>
          <a:ext cx="15240000" cy="50419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FF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FF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Test1</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120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r>
              <a:rPr lang="en-US" sz="1400" u="sng" b="true">
                <a:solidFill>
                  <a:srgbClr val="00FF00"/>
                </a:solidFill>
                <a:latin typeface="Calibri"/>
              </a:rPr>
              <a:t>That`s all, folks!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Test2</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latin typeface="Calibri"/>
              </a:rPr>
              <a:t> both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Test3</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a:latin typeface="Calibri"/>
              </a:rPr>
              <a:t>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Test3</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endParaRPr lang="en-US" sz="1100"/>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16-Apr-20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