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mtClean="0"/>
              <a:t>Click to edit Master title style</a:t>
            </a:r>
            <a:endParaRPr lang="en-US"/>
          </a:p>
        </p:txBody>
      </p:sp>
      <p:sp xmlns:r="http://schemas.openxmlformats.org/officeDocument/2006/relationships">
        <p:nvSpPr>
          <p:cNvPr id="3" name="Content Placeholder 2"/>
          <p:cNvSpPr>
            <a:spLocks noGrp="1"/>
          </p:cNvSpPr>
          <p:nvPr>
            <p:ph idx="1"/>
          </p:nvPr>
        </p:nvSpPr>
        <p:spPr/>
        <p:txBody>
          <a:bodyPr/>
          <a:lstStyle/>
          <a:p>
            <a:pPr>
              <a:buNone/>
            </a:pPr>
            <a:r>
              <a:rPr lang="en-US" sz="1400">
                <a:latin typeface="Calibri"/>
              </a:rPr>
              <a:t>Hello mate! Hello mate! Hello mate! Hello mate! Hello mate! Hello mate! Hello mate! Hello mate! Hello mate!</a:t>
            </a:r>
            <a:r>
              <a:rPr lang="en-US" sz="1400">
                <a:latin typeface="Calibri"/>
              </a:rPr>
              <a:t> </a:t>
            </a:r>
          </a:p>
          <a:p>
            <a:pPr>
              <a:buNone/>
            </a:pPr>
            <a:r>
              <a:rPr lang="en-US" sz="1400">
                <a:latin typeface="Calibri"/>
              </a:rPr>
              <a:t>This is </a:t>
            </a:r>
            <a:r>
              <a:rPr lang="en-US" sz="1400" b="true">
                <a:latin typeface="Calibri"/>
              </a:rPr>
              <a:t>bold</a:t>
            </a:r>
            <a:r>
              <a:rPr lang="en-US" sz="1400">
                <a:latin typeface="Calibri"/>
              </a:rPr>
              <a:t> and</a:t>
            </a:r>
            <a:r>
              <a:rPr lang="en-US" sz="1400" u="sng">
                <a:latin typeface="Calibri"/>
              </a:rPr>
              <a:t> underscore</a:t>
            </a:r>
            <a:r>
              <a:rPr lang="en-US" sz="1400">
                <a:latin typeface="Calibri"/>
              </a:rPr>
              <a:t> and</a:t>
            </a:r>
            <a:r>
              <a:rPr lang="en-US" sz="1400" b="true" u="sng">
                <a:latin typeface="Calibri"/>
              </a:rPr>
              <a:t> both</a:t>
            </a:r>
            <a:r>
              <a:rPr lang="en-US" sz="1400">
                <a:latin typeface="Calibri"/>
              </a:rPr>
              <a:t> and </a:t>
            </a:r>
            <a:r>
              <a:rPr lang="en-US" sz="1400" strike="sngStrike">
                <a:latin typeface="Calibri"/>
              </a:rPr>
              <a:t>not true</a:t>
            </a:r>
            <a:r>
              <a:rPr lang="en-US" sz="1400">
                <a:latin typeface="Calibri"/>
              </a:rPr>
              <a:t>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t>
            </a:r>
            <a:r>
              <a:rPr lang="en-US" sz="1400">
                <a:latin typeface="Calibri"/>
              </a:rPr>
              <a:t> </a:t>
            </a:r>
          </a:p>
          <a:p>
            <a:pPr>
              <a:buNone/>
            </a:pPr>
            <a:r>
              <a:rPr lang="en-US" sz="1400">
                <a:latin typeface="Calibri"/>
              </a:rPr>
              <a:t> </a:t>
            </a:r>
            <a:r>
              <a:rPr lang="en-US" sz="1400">
                <a:latin typeface="Calibri"/>
              </a:rPr>
              <a:t> </a:t>
            </a:r>
            <a:r>
              <a:rPr lang="en-US" sz="1400">
                <a:latin typeface="Calibri"/>
              </a:rPr>
              <a:t> </a:t>
            </a:r>
          </a:p>
          <a:p>
            <a:pPr>
              <a:buNone/>
            </a:pPr>
            <a:r>
              <a:rPr lang="en-US" sz="1400">
                <a:latin typeface="Calibri"/>
              </a:rPr>
              <a:t>Testing list</a:t>
            </a:r>
            <a:r>
              <a:rPr lang="en-US" sz="1400">
                <a:latin typeface="Calibri"/>
              </a:rPr>
              <a:t> </a:t>
            </a:r>
          </a:p>
          <a:p>
            <a:pPr>
              <a:buNone/>
            </a:pPr>
            <a:r>
              <a:rPr lang="en-US" sz="1400">
                <a:latin typeface="Calibri"/>
              </a:rPr>
              <a:t> </a:t>
            </a:r>
            <a:r>
              <a:rPr lang="en-US" sz="1400">
                <a:latin typeface="Calibri"/>
              </a:rPr>
              <a:t> </a:t>
            </a:r>
            <a:r>
              <a:rPr lang="en-US" sz="1400">
                <a:latin typeface="Calibri"/>
              </a:rPr>
              <a:t> </a:t>
            </a:r>
            <a:r>
              <a:rPr lang="en-US" sz="1400">
                <a:latin typeface="Calibri"/>
              </a:rPr>
              <a:t> </a:t>
            </a:r>
          </a:p>
          <a:p>
            <a:pPr>
              <a:buAutoNum type="arabicPlain" startAt="1"/>
            </a:pPr>
            <a:r>
              <a:rPr lang="en-US" sz="1400">
                <a:latin typeface="Calibri"/>
              </a:rPr>
              <a:t>q</a:t>
            </a:r>
            <a:r>
              <a:rPr lang="en-US" sz="1400">
                <a:latin typeface="Calibri"/>
              </a:rPr>
              <a:t> </a:t>
            </a:r>
          </a:p>
          <a:p>
            <a:pPr>
              <a:buAutoNum type="arabicPlain" startAt="1"/>
            </a:pPr>
            <a:r>
              <a:rPr lang="en-US" sz="1400">
                <a:latin typeface="Calibri"/>
              </a:rPr>
              <a:t>w</a:t>
            </a:r>
            <a:r>
              <a:rPr lang="en-US" sz="1400">
                <a:latin typeface="Calibri"/>
              </a:rPr>
              <a:t> </a:t>
            </a:r>
          </a:p>
          <a:p>
            <a:pPr>
              <a:buAutoNum type="arabicPlain" startAt="1"/>
            </a:pPr>
            <a:r>
              <a:rPr lang="en-US" sz="1400">
                <a:latin typeface="Calibri"/>
              </a:rPr>
              <a:t>e</a:t>
            </a:r>
            <a:r>
              <a:rPr lang="en-US" sz="1400">
                <a:latin typeface="Calibri"/>
              </a:rPr>
              <a:t> </a:t>
            </a:r>
          </a:p>
          <a:p>
            <a:pPr>
              <a:buAutoNum type="arabicPlain" startAt="1"/>
            </a:pPr>
            <a:r>
              <a:rPr lang="en-US" sz="1400">
                <a:latin typeface="Calibri"/>
              </a:rPr>
              <a:t>r</a:t>
            </a:r>
            <a:r>
              <a:rPr lang="en-US" sz="1400">
                <a:latin typeface="Calibri"/>
              </a:rPr>
              <a:t> </a:t>
            </a:r>
          </a:p>
          <a:p>
            <a:pPr>
              <a:buAutoNum type="arabicPlain" startAt="1"/>
            </a:pPr>
            <a:r>
              <a:rPr lang="en-US" sz="1400">
                <a:latin typeface="Calibri"/>
              </a:rPr>
              <a:t>a</a:t>
            </a:r>
            <a:r>
              <a:rPr lang="en-US" sz="1400">
                <a:latin typeface="Calibri"/>
              </a:rPr>
              <a:t> </a:t>
            </a:r>
          </a:p>
          <a:p>
            <a:pPr>
              <a:buAutoNum type="arabicPlain" startAt="1"/>
            </a:pPr>
            <a:r>
              <a:rPr lang="en-US" sz="1400">
                <a:latin typeface="Calibri"/>
              </a:rPr>
              <a:t>s</a:t>
            </a:r>
            <a:r>
              <a:rPr lang="en-US" sz="1400">
                <a:latin typeface="Calibri"/>
              </a:rPr>
              <a:t> </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mtClean="0"/>
              <a:t>Click to edit Master title style</a:t>
            </a:r>
            <a:endParaRPr lang="en-US"/>
          </a:p>
        </p:txBody>
      </p:sp>
      <p:sp xmlns:r="http://schemas.openxmlformats.org/officeDocument/2006/relationships">
        <p:nvSpPr>
          <p:cNvPr id="3" name="Content Placeholder 2"/>
          <p:cNvSpPr>
            <a:spLocks noGrp="1"/>
          </p:cNvSpPr>
          <p:nvPr>
            <p:ph idx="1"/>
          </p:nvPr>
        </p:nvSpPr>
        <p:spPr/>
        <p:txBody>
          <a:bodyPr/>
          <a:lstStyle/>
          <a:p>
            <a:pPr>
              <a:buAutoNum type="arabicPlain" startAt="1"/>
            </a:pPr>
            <a:r>
              <a:rPr lang="en-US" sz="1400">
                <a:latin typeface="Calibri"/>
              </a:rPr>
              <a:t>d</a:t>
            </a:r>
            <a:r>
              <a:rPr lang="en-US" sz="1400">
                <a:latin typeface="Calibri"/>
              </a:rPr>
              <a:t> </a:t>
            </a:r>
          </a:p>
          <a:p>
            <a:pPr>
              <a:buAutoNum type="arabicPlain" startAt="1"/>
            </a:pPr>
            <a:r>
              <a:rPr lang="en-US" sz="1400">
                <a:latin typeface="Calibri"/>
              </a:rPr>
              <a:t>f</a:t>
            </a:r>
            <a:r>
              <a:rPr lang="en-US" sz="1400">
                <a:latin typeface="Calibri"/>
              </a:rPr>
              <a:t> </a:t>
            </a:r>
          </a:p>
          <a:p>
            <a:pPr>
              <a:buAutoNum type="arabicPlain" startAt="1"/>
            </a:pPr>
            <a:r>
              <a:rPr lang="en-US" sz="1400">
                <a:latin typeface="Calibri"/>
              </a:rPr>
              <a:t>sss</a:t>
            </a:r>
            <a:r>
              <a:rPr lang="en-US" sz="1400">
                <a:latin typeface="Calibri"/>
              </a:rPr>
              <a:t> </a:t>
            </a:r>
            <a:r>
              <a:rPr lang="en-US" sz="1400">
                <a:latin typeface="Calibri"/>
              </a:rPr>
              <a:t> </a:t>
            </a:r>
            <a:r>
              <a:rPr lang="en-US" sz="1400">
                <a:latin typeface="Calibri"/>
              </a:rPr>
              <a:t> </a:t>
            </a:r>
          </a:p>
          <a:p>
            <a:r>
              <a:rPr lang="en-US" sz="1400">
                <a:latin typeface="Calibri"/>
              </a:rPr>
              <a:t>q</a:t>
            </a:r>
            <a:r>
              <a:rPr lang="en-US" sz="1400">
                <a:latin typeface="Calibri"/>
              </a:rPr>
              <a:t> </a:t>
            </a:r>
          </a:p>
          <a:p>
            <a:r>
              <a:rPr lang="en-US" sz="1400">
                <a:latin typeface="Calibri"/>
              </a:rPr>
              <a:t>sss</a:t>
            </a:r>
            <a:r>
              <a:rPr lang="en-US" sz="1400">
                <a:latin typeface="Calibri"/>
              </a:rPr>
              <a:t> </a:t>
            </a:r>
            <a:r>
              <a:rPr lang="en-US" sz="1400">
                <a:latin typeface="Calibri"/>
              </a:rPr>
              <a:t> </a:t>
            </a:r>
            <a:r>
              <a:rPr lang="en-US" sz="1400">
                <a:latin typeface="Calibri"/>
              </a:rPr>
              <a:t> </a:t>
            </a:r>
          </a:p>
          <a:p>
            <a:pPr>
              <a:buAutoNum type="arabicPlain" startAt="1"/>
            </a:pPr>
            <a:r>
              <a:rPr lang="en-US" sz="1400">
                <a:latin typeface="Calibri"/>
              </a:rPr>
              <a:t>q</a:t>
            </a:r>
            <a:r>
              <a:rPr lang="en-US" sz="1400">
                <a:latin typeface="Calibri"/>
              </a:rPr>
              <a:t> </a:t>
            </a:r>
          </a:p>
          <a:p>
            <a:pPr>
              <a:buAutoNum type="arabicPlain" startAt="1"/>
            </a:pPr>
            <a:r>
              <a:rPr lang="en-US" sz="1400">
                <a:latin typeface="Calibri"/>
              </a:rPr>
              <a:t>w</a:t>
            </a:r>
            <a:r>
              <a:rPr lang="en-US" sz="1400">
                <a:latin typeface="Calibri"/>
              </a:rPr>
              <a:t> </a:t>
            </a:r>
          </a:p>
          <a:p>
            <a:pPr>
              <a:buAutoNum type="arabicPlain" startAt="1"/>
            </a:pPr>
            <a:r>
              <a:rPr lang="en-US" sz="1400">
                <a:latin typeface="Calibri"/>
              </a:rPr>
              <a:t>e</a:t>
            </a:r>
            <a:r>
              <a:rPr lang="en-US" sz="1400">
                <a:latin typeface="Calibri"/>
              </a:rPr>
              <a:t> </a:t>
            </a:r>
          </a:p>
          <a:p>
            <a:pPr>
              <a:buAutoNum type="arabicPlain" startAt="1"/>
            </a:pPr>
            <a:r>
              <a:rPr lang="en-US" sz="1400">
                <a:latin typeface="Calibri"/>
              </a:rPr>
              <a:t>r</a:t>
            </a:r>
            <a:r>
              <a:rPr lang="en-US" sz="1400">
                <a:latin typeface="Calibri"/>
              </a:rPr>
              <a:t> </a:t>
            </a:r>
          </a:p>
          <a:p>
            <a:pPr>
              <a:buAutoNum type="arabicPlain" startAt="1"/>
            </a:pPr>
            <a:r>
              <a:rPr lang="en-US" sz="1400">
                <a:latin typeface="Calibri"/>
              </a:rPr>
              <a:t>a</a:t>
            </a:r>
            <a:r>
              <a:rPr lang="en-US" sz="1400">
                <a:latin typeface="Calibri"/>
              </a:rPr>
              <a:t> </a:t>
            </a:r>
          </a:p>
          <a:p>
            <a:pPr>
              <a:buAutoNum type="arabicPlain" startAt="1"/>
            </a:pPr>
            <a:r>
              <a:rPr lang="en-US" sz="1400">
                <a:latin typeface="Calibri"/>
              </a:rPr>
              <a:t>s</a:t>
            </a:r>
            <a:r>
              <a:rPr lang="en-US" sz="1400">
                <a:latin typeface="Calibri"/>
              </a:rPr>
              <a:t> </a:t>
            </a:r>
          </a:p>
          <a:p>
            <a:pPr>
              <a:buAutoNum type="arabicPlain" startAt="1"/>
            </a:pPr>
            <a:r>
              <a:rPr lang="en-US" sz="1400">
                <a:latin typeface="Calibri"/>
              </a:rPr>
              <a:t>d</a:t>
            </a:r>
            <a:r>
              <a:rPr lang="en-US" sz="1400">
                <a:latin typeface="Calibri"/>
              </a:rPr>
              <a:t> </a:t>
            </a:r>
          </a:p>
          <a:p>
            <a:pPr>
              <a:buAutoNum type="arabicPlain" startAt="1"/>
            </a:pPr>
            <a:r>
              <a:rPr lang="en-US" sz="1400">
                <a:latin typeface="Calibri"/>
              </a:rPr>
              <a:t>f</a:t>
            </a:r>
            <a:r>
              <a:rPr lang="en-US" sz="1400">
                <a:latin typeface="Calibri"/>
              </a:rPr>
              <a:t> </a:t>
            </a:r>
          </a:p>
          <a:p>
            <a:pPr>
              <a:buAutoNum type="arabicPlain" startAt="1"/>
            </a:pPr>
            <a:r>
              <a:rPr lang="en-US" sz="1400">
                <a:latin typeface="Calibri"/>
              </a:rPr>
              <a:t>sss</a:t>
            </a:r>
            <a:r>
              <a:rPr lang="en-US" sz="1400">
                <a:latin typeface="Calibri"/>
              </a:rPr>
              <a:t> </a:t>
            </a:r>
            <a:r>
              <a:rPr lang="en-US" sz="1400">
                <a:latin typeface="Calibri"/>
              </a:rPr>
              <a:t> </a:t>
            </a:r>
            <a:r>
              <a:rPr lang="en-US" sz="1400">
                <a:latin typeface="Calibri"/>
              </a:rPr>
              <a:t> </a:t>
            </a:r>
          </a:p>
          <a:p>
            <a:r>
              <a:rPr lang="en-US" sz="1400">
                <a:latin typeface="Calibri"/>
              </a:rPr>
              <a:t>q</a:t>
            </a:r>
            <a:r>
              <a:rPr lang="en-US" sz="1400">
                <a:latin typeface="Calibri"/>
              </a:rPr>
              <a:t> </a:t>
            </a:r>
          </a:p>
          <a:p>
            <a:r>
              <a:rPr lang="en-US" sz="1400">
                <a:latin typeface="Calibri"/>
              </a:rPr>
              <a:t>sss</a:t>
            </a:r>
            <a:r>
              <a:rPr lang="en-US" sz="1400">
                <a:latin typeface="Calibri"/>
              </a:rPr>
              <a:t> </a:t>
            </a:r>
            <a:r>
              <a:rPr lang="en-US" sz="1400">
                <a:latin typeface="Calibri"/>
              </a:rPr>
              <a:t> </a:t>
            </a:r>
          </a:p>
          <a:p>
            <a:pPr>
              <a:buNone/>
            </a:pPr>
            <a:r>
              <a:rPr lang="en-US" sz="1400">
                <a:latin typeface="Calibri"/>
              </a:rPr>
              <a:t>Centered text</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mtClean="0"/>
              <a:t>Click to edit Master title style</a:t>
            </a:r>
            <a:endParaRPr lang="en-US"/>
          </a:p>
        </p:txBody>
      </p:sp>
      <p:sp xmlns:r="http://schemas.openxmlformats.org/officeDocument/2006/relationships">
        <p:nvSpPr>
          <p:cNvPr id="3" name="Content Placeholder 2"/>
          <p:cNvSpPr>
            <a:spLocks noGrp="1"/>
          </p:cNvSpPr>
          <p:nvPr>
            <p:ph idx="1"/>
          </p:nvPr>
        </p:nvSpPr>
        <p:spPr/>
        <p:txBody>
          <a:bodyPr/>
          <a:lstStyle/>
          <a:p>
            <a:pPr>
              <a:buNone/>
            </a:pPr>
            <a:r>
              <a:rPr lang="en-US" sz="1400">
                <a:latin typeface="Calibri"/>
              </a:rPr>
              <a:t>Color </a:t>
            </a:r>
            <a:r>
              <a:rPr lang="en-US" sz="1400">
                <a:solidFill>
                  <a:srgbClr val="E60000"/>
                </a:solidFill>
                <a:latin typeface="Calibri"/>
              </a:rPr>
              <a:t>red</a:t>
            </a:r>
            <a:r>
              <a:rPr lang="en-US" sz="1400">
                <a:latin typeface="Calibri"/>
              </a:rPr>
              <a:t>,</a:t>
            </a:r>
            <a:r>
              <a:rPr lang="en-US" sz="1400">
                <a:solidFill>
                  <a:srgbClr val="0066CC"/>
                </a:solidFill>
                <a:latin typeface="Calibri"/>
              </a:rPr>
              <a:t> blue</a:t>
            </a:r>
            <a:r>
              <a:rPr lang="en-US" sz="1400">
                <a:latin typeface="Calibri"/>
              </a:rPr>
              <a:t>, </a:t>
            </a:r>
            <a:r>
              <a:rPr lang="en-US" sz="1400">
                <a:solidFill>
                  <a:srgbClr val="EBD6FF"/>
                </a:solidFill>
                <a:latin typeface="Calibri"/>
              </a:rPr>
              <a:t>strange</a:t>
            </a:r>
          </a:p>
          <a:p>
            <a:pPr>
              <a:buNone/>
            </a:pPr>
            <a:r>
              <a:rPr lang="en-US" sz="1400">
                <a:latin typeface="Calibri"/>
              </a:rPr>
              <a:t> </a:t>
            </a:r>
            <a:r>
              <a:rPr lang="en-US" sz="1400">
                <a:latin typeface="Calibri"/>
              </a:rPr>
              <a:t>And highlight</a:t>
            </a:r>
            <a:r>
              <a:rPr lang="en-US" sz="1400">
                <a:latin typeface="Calibri"/>
              </a:rPr>
              <a:t> </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mtClean="0"/>
              <a:t>Click to edit Master title style</a:t>
            </a:r>
            <a:endParaRPr lang="en-US"/>
          </a:p>
        </p:txBody>
      </p:sp>
      <p:sp xmlns:r="http://schemas.openxmlformats.org/officeDocument/2006/relationships">
        <p:nvSpPr>
          <p:cNvPr id="3" name="Content Placeholder 2"/>
          <p:cNvSpPr>
            <a:spLocks noGrp="1"/>
          </p:cNvSpPr>
          <p:nvPr>
            <p:ph idx="1"/>
          </p:nvPr>
        </p:nvSpPr>
        <p:spPr/>
        <p:txBody>
          <a:bodyPr/>
          <a:lstStyle/>
          <a:p>
            <a:pPr>
              <a:buNone/>
            </a:pPr>
            <a:r>
              <a:rPr lang="en-US" sz="1400">
                <a:latin typeface="Calibri"/>
              </a:rPr>
              <a:t>Hello mate! Hello mate! Hello mate! Hello mate! Hello mate! Hello mate! Hello mate! Hello mate! Hello mate!</a:t>
            </a:r>
            <a:r>
              <a:rPr lang="en-US" sz="1400">
                <a:latin typeface="Calibri"/>
              </a:rPr>
              <a:t> </a:t>
            </a:r>
          </a:p>
          <a:p>
            <a:pPr>
              <a:buNone/>
            </a:pPr>
            <a:r>
              <a:rPr lang="en-US" sz="1400">
                <a:latin typeface="Calibri"/>
              </a:rPr>
              <a:t>This is </a:t>
            </a:r>
            <a:r>
              <a:rPr lang="en-US" sz="1400" b="true">
                <a:latin typeface="Calibri"/>
              </a:rPr>
              <a:t>bold</a:t>
            </a:r>
            <a:r>
              <a:rPr lang="en-US" sz="1400">
                <a:latin typeface="Calibri"/>
              </a:rPr>
              <a:t> and</a:t>
            </a:r>
            <a:r>
              <a:rPr lang="en-US" sz="1400" u="sng">
                <a:latin typeface="Calibri"/>
              </a:rPr>
              <a:t> underscore</a:t>
            </a:r>
            <a:r>
              <a:rPr lang="en-US" sz="1400">
                <a:latin typeface="Calibri"/>
              </a:rPr>
              <a:t> and</a:t>
            </a:r>
            <a:r>
              <a:rPr lang="en-US" sz="1400" b="true" u="sng">
                <a:latin typeface="Calibri"/>
              </a:rPr>
              <a:t> both</a:t>
            </a:r>
            <a:r>
              <a:rPr lang="en-US" sz="1400">
                <a:latin typeface="Calibri"/>
              </a:rPr>
              <a:t> and </a:t>
            </a:r>
            <a:r>
              <a:rPr lang="en-US" sz="1400" strike="sngStrike">
                <a:latin typeface="Calibri"/>
              </a:rPr>
              <a:t>not true</a:t>
            </a:r>
            <a:r>
              <a:rPr lang="en-US" sz="1400">
                <a:latin typeface="Calibri"/>
              </a:rPr>
              <a:t>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t>
            </a:r>
            <a:r>
              <a:rPr lang="en-US" sz="1400">
                <a:latin typeface="Calibri"/>
              </a:rPr>
              <a:t> </a:t>
            </a:r>
          </a:p>
          <a:p>
            <a:pPr>
              <a:buNone/>
            </a:pPr>
            <a:r>
              <a:rPr lang="en-US" sz="1400">
                <a:latin typeface="Calibri"/>
              </a:rPr>
              <a:t> </a:t>
            </a:r>
            <a:r>
              <a:rPr lang="en-US" sz="1400">
                <a:latin typeface="Calibri"/>
              </a:rPr>
              <a:t> </a:t>
            </a:r>
            <a:r>
              <a:rPr lang="en-US" sz="1400">
                <a:latin typeface="Calibri"/>
              </a:rPr>
              <a:t> </a:t>
            </a:r>
          </a:p>
          <a:p>
            <a:pPr>
              <a:buNone/>
            </a:pPr>
            <a:r>
              <a:rPr lang="en-US" sz="1400">
                <a:latin typeface="Calibri"/>
              </a:rPr>
              <a:t>Testing list</a:t>
            </a:r>
            <a:r>
              <a:rPr lang="en-US" sz="1400">
                <a:latin typeface="Calibri"/>
              </a:rPr>
              <a:t> </a:t>
            </a:r>
          </a:p>
          <a:p>
            <a:pPr>
              <a:buNone/>
            </a:pPr>
            <a:r>
              <a:rPr lang="en-US" sz="1400">
                <a:latin typeface="Calibri"/>
              </a:rPr>
              <a:t> </a:t>
            </a:r>
            <a:r>
              <a:rPr lang="en-US" sz="1400">
                <a:latin typeface="Calibri"/>
              </a:rPr>
              <a:t> </a:t>
            </a:r>
            <a:r>
              <a:rPr lang="en-US" sz="1400">
                <a:latin typeface="Calibri"/>
              </a:rPr>
              <a:t> </a:t>
            </a:r>
            <a:r>
              <a:rPr lang="en-US" sz="1400">
                <a:latin typeface="Calibri"/>
              </a:rPr>
              <a:t> </a:t>
            </a:r>
          </a:p>
          <a:p>
            <a:pPr>
              <a:buAutoNum type="arabicPlain" startAt="1"/>
            </a:pPr>
            <a:r>
              <a:rPr lang="en-US" sz="1400">
                <a:latin typeface="Calibri"/>
              </a:rPr>
              <a:t>q</a:t>
            </a:r>
            <a:r>
              <a:rPr lang="en-US" sz="1400">
                <a:latin typeface="Calibri"/>
              </a:rPr>
              <a:t> </a:t>
            </a:r>
          </a:p>
          <a:p>
            <a:pPr>
              <a:buAutoNum type="arabicPlain" startAt="1"/>
            </a:pPr>
            <a:r>
              <a:rPr lang="en-US" sz="1400">
                <a:latin typeface="Calibri"/>
              </a:rPr>
              <a:t>w</a:t>
            </a:r>
            <a:r>
              <a:rPr lang="en-US" sz="1400">
                <a:latin typeface="Calibri"/>
              </a:rPr>
              <a:t> </a:t>
            </a:r>
          </a:p>
          <a:p>
            <a:pPr>
              <a:buAutoNum type="arabicPlain" startAt="1"/>
            </a:pPr>
            <a:r>
              <a:rPr lang="en-US" sz="1400">
                <a:latin typeface="Calibri"/>
              </a:rPr>
              <a:t>e</a:t>
            </a:r>
            <a:r>
              <a:rPr lang="en-US" sz="1400">
                <a:latin typeface="Calibri"/>
              </a:rPr>
              <a:t> </a:t>
            </a:r>
          </a:p>
          <a:p>
            <a:pPr>
              <a:buAutoNum type="arabicPlain" startAt="1"/>
            </a:pPr>
            <a:r>
              <a:rPr lang="en-US" sz="1400">
                <a:latin typeface="Calibri"/>
              </a:rPr>
              <a:t>r</a:t>
            </a:r>
            <a:r>
              <a:rPr lang="en-US" sz="1400">
                <a:latin typeface="Calibri"/>
              </a:rPr>
              <a:t> </a:t>
            </a:r>
          </a:p>
          <a:p>
            <a:pPr>
              <a:buAutoNum type="arabicPlain" startAt="1"/>
            </a:pPr>
            <a:r>
              <a:rPr lang="en-US" sz="1400">
                <a:latin typeface="Calibri"/>
              </a:rPr>
              <a:t>a</a:t>
            </a:r>
            <a:r>
              <a:rPr lang="en-US" sz="1400">
                <a:latin typeface="Calibri"/>
              </a:rPr>
              <a:t> </a:t>
            </a:r>
          </a:p>
          <a:p>
            <a:pPr>
              <a:buAutoNum type="arabicPlain" startAt="1"/>
            </a:pPr>
            <a:r>
              <a:rPr lang="en-US" sz="1400">
                <a:latin typeface="Calibri"/>
              </a:rPr>
              <a:t>s</a:t>
            </a:r>
            <a:r>
              <a:rPr lang="en-US" sz="1400">
                <a:latin typeface="Calibri"/>
              </a:rPr>
              <a:t> </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mtClean="0"/>
              <a:t>Click to edit Master title style</a:t>
            </a:r>
            <a:endParaRPr lang="en-US"/>
          </a:p>
        </p:txBody>
      </p:sp>
      <p:sp xmlns:r="http://schemas.openxmlformats.org/officeDocument/2006/relationships">
        <p:nvSpPr>
          <p:cNvPr id="3" name="Content Placeholder 2"/>
          <p:cNvSpPr>
            <a:spLocks noGrp="1"/>
          </p:cNvSpPr>
          <p:nvPr>
            <p:ph idx="1"/>
          </p:nvPr>
        </p:nvSpPr>
        <p:spPr/>
        <p:txBody>
          <a:bodyPr/>
          <a:lstStyle/>
          <a:p>
            <a:pPr>
              <a:buAutoNum type="arabicPlain" startAt="1"/>
            </a:pPr>
            <a:r>
              <a:rPr lang="en-US" sz="1400">
                <a:latin typeface="Calibri"/>
              </a:rPr>
              <a:t>d</a:t>
            </a:r>
            <a:r>
              <a:rPr lang="en-US" sz="1400">
                <a:latin typeface="Calibri"/>
              </a:rPr>
              <a:t> </a:t>
            </a:r>
          </a:p>
          <a:p>
            <a:pPr>
              <a:buAutoNum type="arabicPlain" startAt="1"/>
            </a:pPr>
            <a:r>
              <a:rPr lang="en-US" sz="1400">
                <a:latin typeface="Calibri"/>
              </a:rPr>
              <a:t>f</a:t>
            </a:r>
            <a:r>
              <a:rPr lang="en-US" sz="1400">
                <a:latin typeface="Calibri"/>
              </a:rPr>
              <a:t> </a:t>
            </a:r>
          </a:p>
          <a:p>
            <a:pPr>
              <a:buAutoNum type="arabicPlain" startAt="1"/>
            </a:pPr>
            <a:r>
              <a:rPr lang="en-US" sz="1400">
                <a:latin typeface="Calibri"/>
              </a:rPr>
              <a:t>sss</a:t>
            </a:r>
            <a:r>
              <a:rPr lang="en-US" sz="1400">
                <a:latin typeface="Calibri"/>
              </a:rPr>
              <a:t> </a:t>
            </a:r>
            <a:r>
              <a:rPr lang="en-US" sz="1400">
                <a:latin typeface="Calibri"/>
              </a:rPr>
              <a:t> </a:t>
            </a:r>
            <a:r>
              <a:rPr lang="en-US" sz="1400">
                <a:latin typeface="Calibri"/>
              </a:rPr>
              <a:t> </a:t>
            </a:r>
          </a:p>
          <a:p>
            <a:r>
              <a:rPr lang="en-US" sz="1400">
                <a:latin typeface="Calibri"/>
              </a:rPr>
              <a:t>q</a:t>
            </a:r>
            <a:r>
              <a:rPr lang="en-US" sz="1400">
                <a:latin typeface="Calibri"/>
              </a:rPr>
              <a:t> </a:t>
            </a:r>
          </a:p>
          <a:p>
            <a:r>
              <a:rPr lang="en-US" sz="1400">
                <a:latin typeface="Calibri"/>
              </a:rPr>
              <a:t>sss</a:t>
            </a:r>
            <a:r>
              <a:rPr lang="en-US" sz="1400">
                <a:latin typeface="Calibri"/>
              </a:rPr>
              <a:t> </a:t>
            </a:r>
            <a:r>
              <a:rPr lang="en-US" sz="1400">
                <a:latin typeface="Calibri"/>
              </a:rPr>
              <a:t> </a:t>
            </a:r>
            <a:r>
              <a:rPr lang="en-US" sz="1400">
                <a:latin typeface="Calibri"/>
              </a:rPr>
              <a:t> </a:t>
            </a:r>
          </a:p>
          <a:p>
            <a:pPr>
              <a:buAutoNum type="arabicPlain" startAt="1"/>
            </a:pPr>
            <a:r>
              <a:rPr lang="en-US" sz="1400">
                <a:latin typeface="Calibri"/>
              </a:rPr>
              <a:t>q</a:t>
            </a:r>
            <a:r>
              <a:rPr lang="en-US" sz="1400">
                <a:latin typeface="Calibri"/>
              </a:rPr>
              <a:t> </a:t>
            </a:r>
          </a:p>
          <a:p>
            <a:pPr>
              <a:buAutoNum type="arabicPlain" startAt="1"/>
            </a:pPr>
            <a:r>
              <a:rPr lang="en-US" sz="1400">
                <a:latin typeface="Calibri"/>
              </a:rPr>
              <a:t>w</a:t>
            </a:r>
            <a:r>
              <a:rPr lang="en-US" sz="1400">
                <a:latin typeface="Calibri"/>
              </a:rPr>
              <a:t> </a:t>
            </a:r>
          </a:p>
          <a:p>
            <a:pPr>
              <a:buAutoNum type="arabicPlain" startAt="1"/>
            </a:pPr>
            <a:r>
              <a:rPr lang="en-US" sz="1400">
                <a:latin typeface="Calibri"/>
              </a:rPr>
              <a:t>e</a:t>
            </a:r>
            <a:r>
              <a:rPr lang="en-US" sz="1400">
                <a:latin typeface="Calibri"/>
              </a:rPr>
              <a:t> </a:t>
            </a:r>
          </a:p>
          <a:p>
            <a:pPr>
              <a:buAutoNum type="arabicPlain" startAt="1"/>
            </a:pPr>
            <a:r>
              <a:rPr lang="en-US" sz="1400">
                <a:latin typeface="Calibri"/>
              </a:rPr>
              <a:t>r</a:t>
            </a:r>
            <a:r>
              <a:rPr lang="en-US" sz="1400">
                <a:latin typeface="Calibri"/>
              </a:rPr>
              <a:t> </a:t>
            </a:r>
          </a:p>
          <a:p>
            <a:pPr>
              <a:buAutoNum type="arabicPlain" startAt="1"/>
            </a:pPr>
            <a:r>
              <a:rPr lang="en-US" sz="1400">
                <a:latin typeface="Calibri"/>
              </a:rPr>
              <a:t>a</a:t>
            </a:r>
            <a:r>
              <a:rPr lang="en-US" sz="1400">
                <a:latin typeface="Calibri"/>
              </a:rPr>
              <a:t> </a:t>
            </a:r>
          </a:p>
          <a:p>
            <a:pPr>
              <a:buAutoNum type="arabicPlain" startAt="1"/>
            </a:pPr>
            <a:r>
              <a:rPr lang="en-US" sz="1400">
                <a:latin typeface="Calibri"/>
              </a:rPr>
              <a:t>s</a:t>
            </a:r>
            <a:r>
              <a:rPr lang="en-US" sz="1400">
                <a:latin typeface="Calibri"/>
              </a:rPr>
              <a:t> </a:t>
            </a:r>
          </a:p>
          <a:p>
            <a:pPr>
              <a:buAutoNum type="arabicPlain" startAt="1"/>
            </a:pPr>
            <a:r>
              <a:rPr lang="en-US" sz="1400">
                <a:latin typeface="Calibri"/>
              </a:rPr>
              <a:t>d</a:t>
            </a:r>
            <a:r>
              <a:rPr lang="en-US" sz="1400">
                <a:latin typeface="Calibri"/>
              </a:rPr>
              <a:t> </a:t>
            </a:r>
          </a:p>
          <a:p>
            <a:pPr>
              <a:buAutoNum type="arabicPlain" startAt="1"/>
            </a:pPr>
            <a:r>
              <a:rPr lang="en-US" sz="1400">
                <a:latin typeface="Calibri"/>
              </a:rPr>
              <a:t>f</a:t>
            </a:r>
            <a:r>
              <a:rPr lang="en-US" sz="1400">
                <a:latin typeface="Calibri"/>
              </a:rPr>
              <a:t> </a:t>
            </a:r>
          </a:p>
          <a:p>
            <a:pPr>
              <a:buAutoNum type="arabicPlain" startAt="1"/>
            </a:pPr>
            <a:r>
              <a:rPr lang="en-US" sz="1400">
                <a:latin typeface="Calibri"/>
              </a:rPr>
              <a:t>sss</a:t>
            </a:r>
            <a:r>
              <a:rPr lang="en-US" sz="1400">
                <a:latin typeface="Calibri"/>
              </a:rPr>
              <a:t> </a:t>
            </a:r>
            <a:r>
              <a:rPr lang="en-US" sz="1400">
                <a:latin typeface="Calibri"/>
              </a:rPr>
              <a:t> </a:t>
            </a:r>
            <a:r>
              <a:rPr lang="en-US" sz="1400">
                <a:latin typeface="Calibri"/>
              </a:rPr>
              <a:t> </a:t>
            </a:r>
          </a:p>
          <a:p>
            <a:r>
              <a:rPr lang="en-US" sz="1400">
                <a:latin typeface="Calibri"/>
              </a:rPr>
              <a:t>q</a:t>
            </a:r>
            <a:r>
              <a:rPr lang="en-US" sz="1400">
                <a:latin typeface="Calibri"/>
              </a:rPr>
              <a:t> </a:t>
            </a:r>
          </a:p>
          <a:p>
            <a:r>
              <a:rPr lang="en-US" sz="1400">
                <a:latin typeface="Calibri"/>
              </a:rPr>
              <a:t>sss</a:t>
            </a:r>
            <a:r>
              <a:rPr lang="en-US" sz="1400">
                <a:latin typeface="Calibri"/>
              </a:rPr>
              <a:t> </a:t>
            </a:r>
            <a:r>
              <a:rPr lang="en-US" sz="1400">
                <a:latin typeface="Calibri"/>
              </a:rPr>
              <a:t> </a:t>
            </a:r>
          </a:p>
          <a:p>
            <a:pPr>
              <a:buNone/>
            </a:pPr>
            <a:r>
              <a:rPr lang="en-US" sz="1400">
                <a:latin typeface="Calibri"/>
              </a:rPr>
              <a:t>Centered text</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mtClean="0"/>
              <a:t>Click to edit Master title style</a:t>
            </a:r>
            <a:endParaRPr lang="en-US"/>
          </a:p>
        </p:txBody>
      </p:sp>
      <p:sp xmlns:r="http://schemas.openxmlformats.org/officeDocument/2006/relationships">
        <p:nvSpPr>
          <p:cNvPr id="3" name="Content Placeholder 2"/>
          <p:cNvSpPr>
            <a:spLocks noGrp="1"/>
          </p:cNvSpPr>
          <p:nvPr>
            <p:ph idx="1"/>
          </p:nvPr>
        </p:nvSpPr>
        <p:spPr/>
        <p:txBody>
          <a:bodyPr/>
          <a:lstStyle/>
          <a:p>
            <a:pPr>
              <a:buNone/>
            </a:pPr>
            <a:r>
              <a:rPr lang="en-US" sz="1400">
                <a:latin typeface="Calibri"/>
              </a:rPr>
              <a:t>Color </a:t>
            </a:r>
            <a:r>
              <a:rPr lang="en-US" sz="1400">
                <a:solidFill>
                  <a:srgbClr val="E60000"/>
                </a:solidFill>
                <a:latin typeface="Calibri"/>
              </a:rPr>
              <a:t>red</a:t>
            </a:r>
            <a:r>
              <a:rPr lang="en-US" sz="1400">
                <a:latin typeface="Calibri"/>
              </a:rPr>
              <a:t>,</a:t>
            </a:r>
            <a:r>
              <a:rPr lang="en-US" sz="1400">
                <a:solidFill>
                  <a:srgbClr val="0066CC"/>
                </a:solidFill>
                <a:latin typeface="Calibri"/>
              </a:rPr>
              <a:t> blue</a:t>
            </a:r>
            <a:r>
              <a:rPr lang="en-US" sz="1400">
                <a:latin typeface="Calibri"/>
              </a:rPr>
              <a:t>, </a:t>
            </a:r>
            <a:r>
              <a:rPr lang="en-US" sz="1400">
                <a:solidFill>
                  <a:srgbClr val="EBD6FF"/>
                </a:solidFill>
                <a:latin typeface="Calibri"/>
              </a:rPr>
              <a:t>strange</a:t>
            </a:r>
          </a:p>
          <a:p>
            <a:pPr>
              <a:buNone/>
            </a:pPr>
            <a:r>
              <a:rPr lang="en-US" sz="1400">
                <a:latin typeface="Calibri"/>
              </a:rPr>
              <a:t> </a:t>
            </a:r>
            <a:r>
              <a:rPr lang="en-US" sz="1400">
                <a:latin typeface="Calibri"/>
              </a:rPr>
              <a:t>And highlight</a:t>
            </a:r>
            <a:r>
              <a:rPr lang="en-US" sz="1400">
                <a:latin typeface="Calibri"/>
              </a:rPr>
              <a:t> </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mtClean="0"/>
              <a:t>Click to edit Master title style</a:t>
            </a:r>
            <a:endParaRPr lang="en-US"/>
          </a:p>
        </p:txBody>
      </p:sp>
      <p:sp xmlns:r="http://schemas.openxmlformats.org/officeDocument/2006/relationships">
        <p:nvSpPr>
          <p:cNvPr id="3" name="Content Placeholder 2"/>
          <p:cNvSpPr>
            <a:spLocks noGrp="1"/>
          </p:cNvSpPr>
          <p:nvPr>
            <p:ph idx="1"/>
          </p:nvPr>
        </p:nvSpPr>
        <p:spPr/>
        <p:txBody>
          <a:bodyPr/>
          <a:lstStyle/>
          <a:p>
            <a:pPr>
              <a:buNone/>
            </a:pPr>
            <a:r>
              <a:rPr lang="en-US" sz="1400" b="true" u="sng">
                <a:latin typeface="Calibri"/>
              </a:rPr>
              <a:t> both</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smtClean="0"/>
              <a:t>Click to edit Master title style</a:t>
            </a:r>
            <a:endParaRPr lang="en-US"/>
          </a:p>
        </p:txBody>
      </p:sp>
      <p:sp xmlns:r="http://schemas.openxmlformats.org/officeDocument/2006/relationships">
        <p:nvSpPr>
          <p:cNvPr id="3" name="Content Placeholder 2"/>
          <p:cNvSpPr>
            <a:spLocks noGrp="1"/>
          </p:cNvSpPr>
          <p:nvPr>
            <p:ph idx="1"/>
          </p:nvPr>
        </p:nvSpPr>
        <p:spPr/>
        <p:txBody>
          <a:bodyPr/>
          <a:lstStyle/>
          <a:p>
            <a:pPr>
              <a:buNone/>
            </a:pPr>
            <a:r>
              <a:rPr lang="en-US" sz="1400" u="sng" b="true">
                <a:solidFill>
                  <a:srgbClr val="00FF00"/>
                </a:solidFill>
                <a:latin typeface="Calibri"/>
              </a:rPr>
              <a:t>That`s all, folks!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