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254000" y="254000"/>
            <a:ext cx="6350000" cy="952500"/>
          </a:xfrm>
          <a:prstGeom prst="rect">
            <a:avLst/>
          </a:prstGeom>
        </p:spPr>
        <p:txBody>
          <a:bodyPr anchor="t" rtlCol="false"/>
          <a:lstStyle/>
          <a:p>
            <a:pPr algn="l">
              <a:defRPr/>
            </a:pPr>
            <a:r>
              <a:rPr lang="ru-RU"/>
              <a:t/>
            </a:r>
            <a:r>
              <a:rPr lang="en-US" sz="1400" b="true">
                <a:latin typeface="Calibri"/>
              </a:rPr>
              <a:t>Project name: </a:t>
            </a:r>
            <a:r>
              <a:rPr lang="en-US" sz="1400">
                <a:latin typeface="Calibri"/>
              </a:rPr>
              <a:t>Project Pineapple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2020-04-08</a:t>
            </a:r>
            <a:endParaRPr lang="en-US" sz="1100"/>
          </a:p>
        </p:txBody>
      </p:sp>
      <p:sp>
        <p:nvSpPr>
          <p:cNvPr name="TextBox 3" id="3"/>
          <p:cNvSpPr txBox="true"/>
          <p:nvPr/>
        </p:nvSpPr>
        <p:spPr>
          <a:xfrm>
            <a:off x="254000" y="901700"/>
            <a:ext cx="15748000" cy="8382000"/>
          </a:xfrm>
          <a:prstGeom prst="rect">
            <a:avLst/>
          </a:prstGeom>
        </p:spPr>
        <p:txBody>
          <a:bodyPr anchor="t" rtlCol="false"/>
          <a:lstStyle/>
          <a:p>
            <a:pPr algn="l">
              <a:defRPr/>
            </a:pPr>
            <a:r>
              <a:rPr lang="ru-RU"/>
              <a:t/>
            </a:r>
            <a:endParaRPr lang="en-US" sz="1100"/>
          </a:p>
          <a:p>
            <a:r>
              <a:rPr lang="en-US" sz="1400">
                <a:latin typeface="Calibri"/>
              </a:rPr>
              <a:t>Hello mate! Hello mate! Hello mate! Hello mate! Hello mate! Hello mate! Hello mate! Hello mate! Hello mate!</a:t>
            </a:r>
            <a:r>
              <a:rPr lang="en-US" sz="1400">
                <a:latin typeface="Calibri"/>
              </a:rPr>
              <a:t> </a:t>
            </a:r>
          </a:p>
          <a:p>
            <a:r>
              <a:rPr lang="en-US" sz="1400">
                <a:latin typeface="Calibri"/>
              </a:rPr>
              <a:t>This is </a:t>
            </a:r>
            <a:r>
              <a:rPr lang="en-US" sz="1400" b="true">
                <a:latin typeface="Calibri"/>
              </a:rPr>
              <a:t>bold</a:t>
            </a:r>
            <a:r>
              <a:rPr lang="en-US" sz="1400">
                <a:latin typeface="Calibri"/>
              </a:rPr>
              <a:t> and</a:t>
            </a:r>
            <a:r>
              <a:rPr lang="en-US" sz="1400" u="sng">
                <a:latin typeface="Calibri"/>
              </a:rPr>
              <a:t> underscore</a:t>
            </a:r>
            <a:r>
              <a:rPr lang="en-US" sz="1400">
                <a:latin typeface="Calibri"/>
              </a:rPr>
              <a:t> and</a:t>
            </a:r>
            <a:r>
              <a:rPr lang="en-US" sz="1400" b="true" u="sng">
                <a:latin typeface="Calibri"/>
              </a:rPr>
              <a:t> both</a:t>
            </a:r>
            <a:r>
              <a:rPr lang="en-US" sz="1400">
                <a:latin typeface="Calibri"/>
              </a:rPr>
              <a:t> and </a:t>
            </a:r>
            <a:r>
              <a:rPr lang="en-US" sz="1400" strike="sngStrike">
                <a:latin typeface="Calibri"/>
              </a:rPr>
              <a:t>not true</a:t>
            </a:r>
            <a:r>
              <a:rPr lang="en-US" sz="1400">
                <a:latin typeface="Calibri"/>
              </a:rPr>
              <a:t> false </a:t>
            </a:r>
            <a:r>
              <a:rPr lang="en-US" sz="1400">
                <a:latin typeface="Calibri"/>
              </a:rPr>
              <a:t> </a:t>
            </a:r>
          </a:p>
          <a:p>
            <a:r>
              <a:rPr lang="en-US" sz="1400">
                <a:latin typeface="Calibri"/>
              </a:rPr>
              <a:t>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a:t>
            </a:r>
            <a:r>
              <a:rPr lang="en-US" sz="1400">
                <a:latin typeface="Calibri"/>
              </a:rPr>
              <a:t> </a:t>
            </a:r>
          </a:p>
          <a:p>
            <a:r>
              <a:rPr lang="en-US" sz="1400">
                <a:latin typeface="Calibri"/>
              </a:rPr>
              <a:t>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a:t>
            </a:r>
            <a:r>
              <a:rPr lang="en-US" sz="1400">
                <a:latin typeface="Calibri"/>
              </a:rPr>
              <a:t> </a:t>
            </a:r>
          </a:p>
          <a:p>
            <a:r>
              <a:rPr lang="en-US" sz="1400">
                <a:latin typeface="Calibri"/>
              </a:rPr>
              <a:t>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a:t>
            </a:r>
            <a:r>
              <a:rPr lang="en-US" sz="1400">
                <a:latin typeface="Calibri"/>
              </a:rPr>
              <a:t> </a:t>
            </a:r>
          </a:p>
          <a:p>
            <a:r>
              <a:rPr lang="en-US" sz="1400">
                <a:latin typeface="Calibri"/>
              </a:rPr>
              <a:t> </a:t>
            </a:r>
            <a:r>
              <a:rPr lang="en-US" sz="1400">
                <a:latin typeface="Calibri"/>
              </a:rPr>
              <a:t> </a:t>
            </a:r>
            <a:r>
              <a:rPr lang="en-US" sz="1400">
                <a:latin typeface="Calibri"/>
              </a:rPr>
              <a:t> </a:t>
            </a:r>
          </a:p>
          <a:p>
            <a:r>
              <a:rPr lang="en-US" sz="1400">
                <a:latin typeface="Calibri"/>
              </a:rPr>
              <a:t>Testing list</a:t>
            </a:r>
            <a:r>
              <a:rPr lang="en-US" sz="1400">
                <a:latin typeface="Calibri"/>
              </a:rPr>
              <a:t> </a:t>
            </a:r>
          </a:p>
          <a:p>
            <a:r>
              <a:rPr lang="en-US" sz="1400">
                <a:latin typeface="Calibri"/>
              </a:rPr>
              <a:t> </a:t>
            </a:r>
            <a:r>
              <a:rPr lang="en-US" sz="1400">
                <a:latin typeface="Calibri"/>
              </a:rPr>
              <a:t> </a:t>
            </a:r>
            <a:r>
              <a:rPr lang="en-US" sz="1400">
                <a:latin typeface="Calibri"/>
              </a:rPr>
              <a:t> </a:t>
            </a:r>
            <a:r>
              <a:rPr lang="en-US" sz="1400">
                <a:latin typeface="Calibri"/>
              </a:rPr>
              <a:t> </a:t>
            </a:r>
          </a:p>
          <a:p>
            <a:pPr>
              <a:buFont typeface="Arial"/>
              <a:buChar char="•"/>
            </a:pPr>
            <a:r>
              <a:rPr lang="en-US" sz="1400">
                <a:latin typeface="Calibri"/>
              </a:rPr>
              <a:t>q</a:t>
            </a:r>
            <a:r>
              <a:rPr lang="en-US" sz="1400">
                <a:latin typeface="Calibri"/>
              </a:rPr>
              <a:t> </a:t>
            </a:r>
          </a:p>
          <a:p>
            <a:pPr>
              <a:buFont typeface="Arial"/>
              <a:buChar char="•"/>
            </a:pPr>
            <a:r>
              <a:rPr lang="en-US" sz="1400">
                <a:latin typeface="Calibri"/>
              </a:rPr>
              <a:t>w</a:t>
            </a:r>
            <a:r>
              <a:rPr lang="en-US" sz="1400">
                <a:latin typeface="Calibri"/>
              </a:rPr>
              <a:t> </a:t>
            </a:r>
          </a:p>
        </p:txBody>
      </p:sp>
      <p:graphicFrame>
        <p:nvGraphicFramePr>
          <p:cNvPr name="Table 4" id="4"/>
          <p:cNvGraphicFramePr>
            <a:graphicFrameLocks noGrp="true"/>
          </p:cNvGraphicFramePr>
          <p:nvPr/>
        </p:nvGraphicFramePr>
        <p:xfrm>
          <a:off x="10922000" y="254000"/>
          <a:ext cx="4445000" cy="952500"/>
        </p:xfrm>
        <a:graphic>
          <a:graphicData uri="http://schemas.openxmlformats.org/drawingml/2006/table">
            <a:tbl>
              <a:tblPr/>
              <a:tblGrid>
                <a:gridCol w="1270000"/>
                <a:gridCol w="1270000"/>
                <a:gridCol w="1270000"/>
                <a:gridCol w="1270000"/>
              </a:tblGrid>
              <a:tr h="254000">
                <a:tc>
                  <a:txBody>
                    <a:bodyPr anchor="t" rtlCol="false"/>
                    <a:lstStyle/>
                    <a:p>
                      <a:pPr algn="ctr">
                        <a:defRPr/>
                      </a:pPr>
                      <a:r>
                        <a:rPr lang="en-US"/>
                        <a:t>Schedule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a:t>Scope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a:t>Quality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a:t>Cost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ctr">
                        <a:defRPr/>
                      </a:pPr>
                      <a:r>
                        <a:rPr lang="en-US"/>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c>
                  <a:txBody>
                    <a:bodyPr anchor="t" rtlCol="false"/>
                    <a:lstStyle/>
                    <a:p>
                      <a:pPr algn="ctr">
                        <a:defRPr/>
                      </a:pPr>
                      <a:r>
                        <a:rPr lang="en-US"/>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c>
                  <a:txBody>
                    <a:bodyPr anchor="t" rtlCol="false"/>
                    <a:lstStyle/>
                    <a:p>
                      <a:pPr algn="ctr">
                        <a:defRPr/>
                      </a:pPr>
                      <a:r>
                        <a:rPr lang="en-US"/>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c>
                  <a:txBody>
                    <a:bodyPr anchor="t" rtlCol="false"/>
                    <a:lstStyle/>
                    <a:p>
                      <a:pPr algn="ctr">
                        <a:defRPr/>
                      </a:pPr>
                      <a:r>
                        <a:rPr lang="en-US"/>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r>
            </a:tbl>
          </a:graphicData>
        </a:graphic>
      </p:graphicFrame>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254000" y="393700"/>
            <a:ext cx="15748000" cy="8382000"/>
          </a:xfrm>
          <a:prstGeom prst="rect">
            <a:avLst/>
          </a:prstGeom>
        </p:spPr>
        <p:txBody>
          <a:bodyPr anchor="t" rtlCol="false"/>
          <a:lstStyle/>
          <a:p>
            <a:pPr algn="l">
              <a:defRPr/>
            </a:pPr>
            <a:r>
              <a:rPr lang="ru-RU"/>
              <a:t/>
            </a:r>
            <a:endParaRPr lang="en-US" sz="1100"/>
          </a:p>
          <a:p>
            <a:pPr>
              <a:buFont typeface="Arial"/>
              <a:buChar char="•"/>
            </a:pPr>
            <a:r>
              <a:rPr lang="en-US" sz="1400">
                <a:latin typeface="Calibri"/>
              </a:rPr>
              <a:t>e</a:t>
            </a:r>
            <a:r>
              <a:rPr lang="en-US" sz="1400">
                <a:latin typeface="Calibri"/>
              </a:rPr>
              <a:t> </a:t>
            </a:r>
          </a:p>
          <a:p>
            <a:pPr>
              <a:buFont typeface="Arial"/>
              <a:buChar char="•"/>
            </a:pPr>
            <a:r>
              <a:rPr lang="en-US" sz="1400">
                <a:latin typeface="Calibri"/>
              </a:rPr>
              <a:t>r</a:t>
            </a:r>
            <a:r>
              <a:rPr lang="en-US" sz="1400">
                <a:latin typeface="Calibri"/>
              </a:rPr>
              <a:t> </a:t>
            </a:r>
          </a:p>
          <a:p>
            <a:pPr>
              <a:buFont typeface="Arial"/>
              <a:buChar char="•"/>
            </a:pPr>
            <a:r>
              <a:rPr lang="en-US" sz="1400">
                <a:latin typeface="Calibri"/>
              </a:rPr>
              <a:t>a</a:t>
            </a:r>
            <a:r>
              <a:rPr lang="en-US" sz="1400">
                <a:latin typeface="Calibri"/>
              </a:rPr>
              <a:t> </a:t>
            </a:r>
          </a:p>
          <a:p>
            <a:pPr>
              <a:buFont typeface="Arial"/>
              <a:buChar char="•"/>
            </a:pPr>
            <a:r>
              <a:rPr lang="en-US" sz="1400">
                <a:latin typeface="Calibri"/>
              </a:rPr>
              <a:t>s</a:t>
            </a:r>
            <a:r>
              <a:rPr lang="en-US" sz="1400">
                <a:latin typeface="Calibri"/>
              </a:rPr>
              <a:t> </a:t>
            </a:r>
          </a:p>
          <a:p>
            <a:pPr>
              <a:buFont typeface="Arial"/>
              <a:buChar char="•"/>
            </a:pPr>
            <a:r>
              <a:rPr lang="en-US" sz="1400">
                <a:latin typeface="Calibri"/>
              </a:rPr>
              <a:t>d</a:t>
            </a:r>
            <a:r>
              <a:rPr lang="en-US" sz="1400">
                <a:latin typeface="Calibri"/>
              </a:rPr>
              <a:t> </a:t>
            </a:r>
          </a:p>
          <a:p>
            <a:pPr>
              <a:buFont typeface="Arial"/>
              <a:buChar char="•"/>
            </a:pPr>
            <a:r>
              <a:rPr lang="en-US" sz="1400">
                <a:latin typeface="Calibri"/>
              </a:rPr>
              <a:t>f</a:t>
            </a:r>
            <a:r>
              <a:rPr lang="en-US" sz="1400">
                <a:latin typeface="Calibri"/>
              </a:rPr>
              <a:t> </a:t>
            </a:r>
          </a:p>
          <a:p>
            <a:pPr>
              <a:buFont typeface="Arial"/>
              <a:buChar char="•"/>
            </a:pPr>
            <a:r>
              <a:rPr lang="en-US" sz="1400">
                <a:latin typeface="Calibri"/>
              </a:rPr>
              <a:t>sss</a:t>
            </a:r>
            <a:r>
              <a:rPr lang="en-US" sz="1400">
                <a:latin typeface="Calibri"/>
              </a:rPr>
              <a:t> </a:t>
            </a:r>
            <a:r>
              <a:rPr lang="en-US" sz="1400">
                <a:latin typeface="Calibri"/>
              </a:rPr>
              <a:t> </a:t>
            </a:r>
            <a:r>
              <a:rPr lang="en-US" sz="1400">
                <a:latin typeface="Calibri"/>
              </a:rPr>
              <a:t> </a:t>
            </a:r>
          </a:p>
          <a:p>
            <a:pPr>
              <a:buFont typeface="Arial"/>
              <a:buChar char="•"/>
            </a:pPr>
            <a:r>
              <a:rPr lang="en-US" sz="1400">
                <a:latin typeface="Calibri"/>
              </a:rPr>
              <a:t>q</a:t>
            </a:r>
            <a:r>
              <a:rPr lang="en-US" sz="1400">
                <a:latin typeface="Calibri"/>
              </a:rPr>
              <a:t> </a:t>
            </a:r>
          </a:p>
          <a:p>
            <a:pPr>
              <a:buFont typeface="Arial"/>
              <a:buChar char="•"/>
            </a:pPr>
            <a:r>
              <a:rPr lang="en-US" sz="1400">
                <a:latin typeface="Calibri"/>
              </a:rPr>
              <a:t>sss</a:t>
            </a:r>
            <a:r>
              <a:rPr lang="en-US" sz="1400">
                <a:latin typeface="Calibri"/>
              </a:rPr>
              <a:t> </a:t>
            </a:r>
            <a:r>
              <a:rPr lang="en-US" sz="1400">
                <a:latin typeface="Calibri"/>
              </a:rPr>
              <a:t> </a:t>
            </a:r>
            <a:r>
              <a:rPr lang="en-US" sz="1400">
                <a:latin typeface="Calibri"/>
              </a:rPr>
              <a:t> </a:t>
            </a:r>
          </a:p>
          <a:p>
            <a:pPr>
              <a:buFont typeface="Arial"/>
              <a:buChar char="•"/>
            </a:pPr>
            <a:r>
              <a:rPr lang="en-US" sz="1400">
                <a:latin typeface="Calibri"/>
              </a:rPr>
              <a:t>q</a:t>
            </a:r>
            <a:r>
              <a:rPr lang="en-US" sz="1400">
                <a:latin typeface="Calibri"/>
              </a:rPr>
              <a:t> </a:t>
            </a:r>
          </a:p>
          <a:p>
            <a:pPr>
              <a:buFont typeface="Arial"/>
              <a:buChar char="•"/>
            </a:pPr>
            <a:r>
              <a:rPr lang="en-US" sz="1400">
                <a:latin typeface="Calibri"/>
              </a:rPr>
              <a:t>w</a:t>
            </a:r>
            <a:r>
              <a:rPr lang="en-US" sz="1400">
                <a:latin typeface="Calibri"/>
              </a:rPr>
              <a:t> </a:t>
            </a:r>
          </a:p>
          <a:p>
            <a:pPr>
              <a:buFont typeface="Arial"/>
              <a:buChar char="•"/>
            </a:pPr>
            <a:r>
              <a:rPr lang="en-US" sz="1400">
                <a:latin typeface="Calibri"/>
              </a:rPr>
              <a:t>e</a:t>
            </a:r>
            <a:r>
              <a:rPr lang="en-US" sz="1400">
                <a:latin typeface="Calibri"/>
              </a:rPr>
              <a:t> </a:t>
            </a:r>
          </a:p>
          <a:p>
            <a:pPr>
              <a:buFont typeface="Arial"/>
              <a:buChar char="•"/>
            </a:pPr>
            <a:r>
              <a:rPr lang="en-US" sz="1400">
                <a:latin typeface="Calibri"/>
              </a:rPr>
              <a:t>r</a:t>
            </a:r>
            <a:r>
              <a:rPr lang="en-US" sz="1400">
                <a:latin typeface="Calibri"/>
              </a:rPr>
              <a:t> </a:t>
            </a:r>
          </a:p>
          <a:p>
            <a:pPr>
              <a:buFont typeface="Arial"/>
              <a:buChar char="•"/>
            </a:pPr>
            <a:r>
              <a:rPr lang="en-US" sz="1400">
                <a:latin typeface="Calibri"/>
              </a:rPr>
              <a:t>a</a:t>
            </a:r>
            <a:r>
              <a:rPr lang="en-US" sz="1400">
                <a:latin typeface="Calibri"/>
              </a:rPr>
              <a:t> </a:t>
            </a:r>
          </a:p>
          <a:p>
            <a:pPr>
              <a:buFont typeface="Arial"/>
              <a:buChar char="•"/>
            </a:pPr>
            <a:r>
              <a:rPr lang="en-US" sz="1400">
                <a:latin typeface="Calibri"/>
              </a:rPr>
              <a:t>s</a:t>
            </a:r>
            <a:r>
              <a:rPr lang="en-US" sz="1400">
                <a:latin typeface="Calibri"/>
              </a:rPr>
              <a:t> </a:t>
            </a:r>
          </a:p>
          <a:p>
            <a:pPr>
              <a:buFont typeface="Arial"/>
              <a:buChar char="•"/>
            </a:pPr>
            <a:r>
              <a:rPr lang="en-US" sz="1400">
                <a:latin typeface="Calibri"/>
              </a:rPr>
              <a:t>d</a:t>
            </a:r>
            <a:r>
              <a:rPr lang="en-US" sz="1400">
                <a:latin typeface="Calibri"/>
              </a:rPr>
              <a:t> </a:t>
            </a:r>
          </a:p>
          <a:p>
            <a:pPr>
              <a:buFont typeface="Arial"/>
              <a:buChar char="•"/>
            </a:pPr>
            <a:r>
              <a:rPr lang="en-US" sz="1400">
                <a:latin typeface="Calibri"/>
              </a:rPr>
              <a:t>f</a:t>
            </a:r>
            <a:r>
              <a:rPr lang="en-US" sz="1400">
                <a:latin typeface="Calibri"/>
              </a:rPr>
              <a:t> </a:t>
            </a:r>
          </a:p>
          <a:p>
            <a:pPr>
              <a:buFont typeface="Arial"/>
              <a:buChar char="•"/>
            </a:pPr>
            <a:r>
              <a:rPr lang="en-US" sz="1400">
                <a:latin typeface="Calibri"/>
              </a:rPr>
              <a:t>sss</a:t>
            </a:r>
            <a:r>
              <a:rPr lang="en-US" sz="1400">
                <a:latin typeface="Calibri"/>
              </a:rPr>
              <a:t> </a:t>
            </a:r>
            <a:r>
              <a:rPr lang="en-US" sz="1400">
                <a:latin typeface="Calibri"/>
              </a:rPr>
              <a:t> </a:t>
            </a:r>
            <a:r>
              <a:rPr lang="en-US" sz="1400">
                <a:latin typeface="Calibri"/>
              </a:rPr>
              <a:t> </a:t>
            </a:r>
          </a:p>
          <a:p>
            <a:pPr>
              <a:buFont typeface="Arial"/>
              <a:buChar char="•"/>
            </a:pPr>
            <a:r>
              <a:rPr lang="en-US" sz="1400">
                <a:latin typeface="Calibri"/>
              </a:rPr>
              <a:t>q</a:t>
            </a:r>
            <a:r>
              <a:rPr lang="en-US" sz="1400">
                <a:latin typeface="Calibri"/>
              </a:rPr>
              <a:t> </a:t>
            </a:r>
          </a:p>
          <a:p>
            <a:pPr>
              <a:buFont typeface="Arial"/>
              <a:buChar char="•"/>
            </a:pPr>
            <a:r>
              <a:rPr lang="en-US" sz="1400">
                <a:latin typeface="Calibri"/>
              </a:rPr>
              <a:t>sss</a:t>
            </a:r>
            <a:r>
              <a:rPr lang="en-US" sz="1400">
                <a:latin typeface="Calibri"/>
              </a:rPr>
              <a:t> </a:t>
            </a:r>
            <a:r>
              <a:rPr lang="en-US" sz="1400">
                <a:latin typeface="Calibri"/>
              </a:rPr>
              <a:t> </a:t>
            </a:r>
          </a:p>
          <a:p>
            <a:r>
              <a:rPr lang="en-US" sz="1400">
                <a:latin typeface="Calibri"/>
              </a:rPr>
              <a:t>Centered text</a:t>
            </a:r>
          </a:p>
          <a:p>
            <a:r>
              <a:rPr lang="en-US" sz="1400">
                <a:latin typeface="Calibri"/>
              </a:rPr>
              <a:t>Color </a:t>
            </a:r>
            <a:r>
              <a:rPr lang="en-US" sz="1400">
                <a:solidFill>
                  <a:srgbClr val="E60000"/>
                </a:solidFill>
                <a:latin typeface="Calibri"/>
              </a:rPr>
              <a:t>red</a:t>
            </a:r>
            <a:r>
              <a:rPr lang="en-US" sz="1400">
                <a:latin typeface="Calibri"/>
              </a:rPr>
              <a:t>,</a:t>
            </a:r>
            <a:r>
              <a:rPr lang="en-US" sz="1400">
                <a:solidFill>
                  <a:srgbClr val="0066CC"/>
                </a:solidFill>
                <a:latin typeface="Calibri"/>
              </a:rPr>
              <a:t> blue</a:t>
            </a:r>
            <a:r>
              <a:rPr lang="en-US" sz="1400">
                <a:latin typeface="Calibri"/>
              </a:rPr>
              <a:t>, </a:t>
            </a:r>
            <a:r>
              <a:rPr lang="en-US" sz="1400">
                <a:solidFill>
                  <a:srgbClr val="EBD6FF"/>
                </a:solidFill>
                <a:latin typeface="Calibri"/>
              </a:rPr>
              <a:t>strange</a:t>
            </a:r>
          </a:p>
          <a:p>
            <a:r>
              <a:rPr lang="en-US" sz="1400">
                <a:latin typeface="Calibri"/>
              </a:rPr>
              <a:t> </a:t>
            </a:r>
            <a:r>
              <a:rPr lang="en-US" sz="1400">
                <a:latin typeface="Calibri"/>
              </a:rPr>
              <a:t>And highlight</a:t>
            </a:r>
            <a:r>
              <a:rPr lang="en-US" sz="1400">
                <a:latin typeface="Calibri"/>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