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150114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a:p/>
          <a:p/>
        </p:txBody>
      </p:sp>
      <p:sp>
        <p:nvSpPr>
          <p:cNvPr name="AutoShape 54" id="54"/>
          <p:cNvSpPr/>
          <p:nvPr/>
        </p:nvSpPr>
        <p:spPr>
          <a:xfrm>
            <a:off x="254000" y="3911600"/>
            <a:ext cx="15748000" cy="12700"/>
          </a:xfrm>
          <a:prstGeom prst="line">
            <a:avLst/>
          </a:prstGeom>
          <a:ln>
            <a:solidFill>
              <a:srgbClr val="000000"/>
            </a:solidFill>
          </a:ln>
        </p:spPr>
      </p:sp>
      <p:graphicFrame>
        <p:nvGraphicFramePr>
          <p:cNvPr name="Table 55" id="55"/>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u="sng" b="true">
                <a:solidFill>
                  <a:srgbClr val="00FF00"/>
                </a:solidFill>
                <a:latin typeface="Calibri"/>
              </a:rPr>
              <a:t>That`s all, folks!</a:t>
            </a:r>
            <a:endParaRPr lang="en-US" sz="1100"/>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