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1120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sp>
        <p:nvSpPr>
          <p:cNvPr name="TextBox 55" id="55"/>
          <p:cNvSpPr txBox="true"/>
          <p:nvPr/>
        </p:nvSpPr>
        <p:spPr>
          <a:xfrm>
            <a:off x="254000" y="3911600"/>
            <a:ext cx="15748000" cy="40259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