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14986000" cy="8890000"/>
          </a:xfrm>
          <a:prstGeom prst="rect">
            <a:avLst/>
          </a:prstGeom>
        </p:spPr>
        <p:txBody>
          <a:bodyPr anchor="t" rtlCol="false"/>
          <a:lstStyle/>
          <a:p>
            <a:pPr algn="l">
              <a:defRPr/>
            </a:pPr>
            <a:r>
              <a:rPr lang="en-US"/>
              <a:t/>
            </a:r>
            <a:endParaRPr lang="ru-RU"/>
          </a:p>
          <a:p>
            <a:r>
              <a:rPr lang="en-US" sz="1400">
                <a:latin typeface="Calibri"/>
              </a:rPr>
              <a:t>Hello mate! Hello mate! Hello mate! Hello mate! Hello mate! Hello mate! Hello mate! Hello mate! Hello mate!</a:t>
            </a:r>
            <a:r>
              <a:rPr lang="en-US" sz="1400">
                <a:latin typeface="Calibri"/>
              </a:rPr>
              <a:t> </a:t>
            </a:r>
          </a:p>
          <a:p>
            <a:r>
              <a:rPr lang="en-US" sz="1400">
                <a:latin typeface="Calibri"/>
              </a:rPr>
              <a:t>This is </a:t>
            </a:r>
            <a:r>
              <a:rPr lang="en-US" sz="1400" b="true">
                <a:latin typeface="Calibri"/>
              </a:rPr>
              <a:t>bold</a:t>
            </a:r>
            <a:r>
              <a:rPr lang="en-US" sz="1400">
                <a:latin typeface="Calibri"/>
              </a:rPr>
              <a:t> and</a:t>
            </a:r>
            <a:r>
              <a:rPr lang="en-US" sz="1400" u="sng">
                <a:latin typeface="Calibri"/>
              </a:rPr>
              <a:t> underscore</a:t>
            </a:r>
            <a:r>
              <a:rPr lang="en-US" sz="1400">
                <a:latin typeface="Calibri"/>
              </a:rPr>
              <a:t> and</a:t>
            </a:r>
            <a:r>
              <a:rPr lang="en-US" sz="1400" b="true" u="sng">
                <a:latin typeface="Calibri"/>
              </a:rPr>
              <a:t> both</a:t>
            </a:r>
            <a:r>
              <a:rPr lang="en-US" sz="1400">
                <a:latin typeface="Calibri"/>
              </a:rPr>
              <a:t> and </a:t>
            </a:r>
            <a:r>
              <a:rPr lang="en-US" sz="1400" strike="sngStrike">
                <a:latin typeface="Calibri"/>
              </a:rPr>
              <a:t>not true</a:t>
            </a:r>
            <a:r>
              <a:rPr lang="en-US" sz="1400">
                <a:latin typeface="Calibri"/>
              </a:rPr>
              <a:t>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t>
            </a:r>
            <a:r>
              <a:rPr lang="en-US" sz="1400">
                <a:latin typeface="Calibri"/>
              </a:rPr>
              <a:t> </a:t>
            </a:r>
          </a:p>
          <a:p>
            <a:r>
              <a:rPr lang="en-US" sz="1400">
                <a:latin typeface="Calibri"/>
              </a:rPr>
              <a:t> </a:t>
            </a:r>
            <a:r>
              <a:rPr lang="en-US" sz="1400">
                <a:latin typeface="Calibri"/>
              </a:rPr>
              <a:t> </a:t>
            </a:r>
            <a:r>
              <a:rPr lang="en-US" sz="1400">
                <a:latin typeface="Calibri"/>
              </a:rPr>
              <a:t> </a:t>
            </a:r>
          </a:p>
          <a:p>
            <a:r>
              <a:rPr lang="en-US" sz="1400">
                <a:latin typeface="Calibri"/>
              </a:rPr>
              <a:t>Testing list</a:t>
            </a:r>
            <a:r>
              <a:rPr lang="en-US" sz="1400">
                <a:latin typeface="Calibri"/>
              </a:rPr>
              <a:t> </a:t>
            </a:r>
          </a:p>
          <a:p>
            <a:r>
              <a:rPr lang="en-US" sz="1400">
                <a:latin typeface="Calibri"/>
              </a:rPr>
              <a:t> </a:t>
            </a:r>
            <a:r>
              <a:rPr lang="en-US" sz="1400">
                <a:latin typeface="Calibri"/>
              </a:rPr>
              <a:t> </a:t>
            </a:r>
            <a:r>
              <a:rPr lang="en-US" sz="1400">
                <a:latin typeface="Calibri"/>
              </a:rPr>
              <a:t> </a:t>
            </a:r>
            <a:r>
              <a:rPr lang="en-US" sz="1400">
                <a:latin typeface="Calibri"/>
              </a:rPr>
              <a:t> </a:t>
            </a:r>
          </a:p>
          <a:p>
            <a:pPr>
              <a:buFont typeface="Arial"/>
              <a:buAutoNum type="arabicPlain" startAt="1"/>
              <a:buChar char="•"/>
            </a:pPr>
            <a:r>
              <a:rPr lang="en-US" sz="1400">
                <a:latin typeface="Calibri"/>
              </a:rPr>
              <a:t>q</a:t>
            </a:r>
            <a:r>
              <a:rPr lang="en-US" sz="1400">
                <a:latin typeface="Calibri"/>
              </a:rPr>
              <a:t> </a:t>
            </a:r>
          </a:p>
          <a:p>
            <a:pPr>
              <a:buFont typeface="Arial"/>
              <a:buAutoNum type="arabicPlain" startAt="1"/>
              <a:buChar char="•"/>
            </a:pPr>
            <a:r>
              <a:rPr lang="en-US" sz="1400">
                <a:latin typeface="Calibri"/>
              </a:rPr>
              <a:t>w</a:t>
            </a:r>
            <a:r>
              <a:rPr lang="en-US" sz="1400">
                <a:latin typeface="Calibri"/>
              </a:rPr>
              <a:t> </a:t>
            </a:r>
          </a:p>
          <a:p>
            <a:pPr>
              <a:buFont typeface="Arial"/>
              <a:buAutoNum type="arabicPlain" startAt="1"/>
              <a:buChar char="•"/>
            </a:pPr>
            <a:r>
              <a:rPr lang="en-US" sz="1400">
                <a:latin typeface="Calibri"/>
              </a:rPr>
              <a:t>e</a:t>
            </a:r>
            <a:r>
              <a:rPr lang="en-US" sz="1400">
                <a:latin typeface="Calibri"/>
              </a:rPr>
              <a:t> </a:t>
            </a:r>
          </a:p>
          <a:p>
            <a:pPr>
              <a:buFont typeface="Arial"/>
              <a:buAutoNum type="arabicPlain" startAt="1"/>
              <a:buChar char="•"/>
            </a:pPr>
            <a:r>
              <a:rPr lang="en-US" sz="1400">
                <a:latin typeface="Calibri"/>
              </a:rPr>
              <a:t>r</a:t>
            </a:r>
            <a:r>
              <a:rPr lang="en-US" sz="1400">
                <a:latin typeface="Calibri"/>
              </a:rPr>
              <a:t> </a:t>
            </a:r>
          </a:p>
          <a:p>
            <a:pPr>
              <a:buFont typeface="Arial"/>
              <a:buAutoNum type="arabicPlain" startAt="1"/>
              <a:buChar char="•"/>
            </a:pPr>
            <a:r>
              <a:rPr lang="en-US" sz="1400">
                <a:latin typeface="Calibri"/>
              </a:rPr>
              <a:t>a</a:t>
            </a:r>
            <a:r>
              <a:rPr lang="en-US" sz="1400">
                <a:latin typeface="Calibri"/>
              </a:rPr>
              <a:t> </a:t>
            </a:r>
          </a:p>
          <a:p>
            <a:pPr>
              <a:buFont typeface="Arial"/>
              <a:buAutoNum type="arabicPlain" startAt="1"/>
              <a:buChar char="•"/>
            </a:pPr>
            <a:r>
              <a:rPr lang="en-US" sz="1400">
                <a:latin typeface="Calibri"/>
              </a:rPr>
              <a:t>s</a:t>
            </a:r>
            <a:r>
              <a:rPr lang="en-US" sz="1400">
                <a:latin typeface="Calibri"/>
              </a:rPr>
              <a:t> </a:t>
            </a:r>
          </a:p>
          <a:p>
            <a:pPr>
              <a:buFont typeface="Arial"/>
              <a:buAutoNum type="arabicPlain" startAt="1"/>
              <a:buChar char="•"/>
            </a:pPr>
            <a:r>
              <a:rPr lang="en-US" sz="1400">
                <a:latin typeface="Calibri"/>
              </a:rPr>
              <a:t>d</a:t>
            </a:r>
            <a:r>
              <a:rPr lang="en-US" sz="1400">
                <a:latin typeface="Calibri"/>
              </a:rPr>
              <a:t> </a:t>
            </a:r>
          </a:p>
          <a:p>
            <a:pPr>
              <a:buFont typeface="Arial"/>
              <a:buAutoNum type="arabicPlain" startAt="1"/>
              <a:buChar char="•"/>
            </a:pPr>
            <a:r>
              <a:rPr lang="en-US" sz="1400">
                <a:latin typeface="Calibri"/>
              </a:rPr>
              <a:t>f</a:t>
            </a:r>
            <a:r>
              <a:rPr lang="en-US" sz="1400">
                <a:latin typeface="Calibri"/>
              </a:rPr>
              <a:t> </a:t>
            </a:r>
          </a:p>
          <a:p>
            <a:pPr>
              <a:buFont typeface="Arial"/>
              <a:buAutoNum type="arabicPlain" startAt="1"/>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254000" y="254000"/>
            <a:ext cx="14986000" cy="8890000"/>
          </a:xfrm>
          <a:prstGeom prst="rect">
            <a:avLst/>
          </a:prstGeom>
        </p:spPr>
        <p:txBody>
          <a:bodyPr anchor="t" rtlCol="false"/>
          <a:lstStyle/>
          <a:p>
            <a:pPr algn="l">
              <a:defRPr/>
            </a:pPr>
            <a:r>
              <a:rPr lang="en-US"/>
              <a:t/>
            </a:r>
            <a:endParaRPr lang="ru-RU"/>
          </a:p>
          <a:p>
            <a:pPr>
              <a:buFont typeface="Arial"/>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AutoNum type="arabicPlain" startAt="1"/>
              <a:buChar char="•"/>
            </a:pPr>
            <a:r>
              <a:rPr lang="en-US" sz="1400">
                <a:latin typeface="Calibri"/>
              </a:rPr>
              <a:t>q</a:t>
            </a:r>
            <a:r>
              <a:rPr lang="en-US" sz="1400">
                <a:latin typeface="Calibri"/>
              </a:rPr>
              <a:t> </a:t>
            </a:r>
          </a:p>
          <a:p>
            <a:pPr>
              <a:buFont typeface="Arial"/>
              <a:buAutoNum type="arabicPlain" startAt="1"/>
              <a:buChar char="•"/>
            </a:pPr>
            <a:r>
              <a:rPr lang="en-US" sz="1400">
                <a:latin typeface="Calibri"/>
              </a:rPr>
              <a:t>w</a:t>
            </a:r>
            <a:r>
              <a:rPr lang="en-US" sz="1400">
                <a:latin typeface="Calibri"/>
              </a:rPr>
              <a:t> </a:t>
            </a:r>
          </a:p>
          <a:p>
            <a:pPr>
              <a:buFont typeface="Arial"/>
              <a:buAutoNum type="arabicPlain" startAt="1"/>
              <a:buChar char="•"/>
            </a:pPr>
            <a:r>
              <a:rPr lang="en-US" sz="1400">
                <a:latin typeface="Calibri"/>
              </a:rPr>
              <a:t>e</a:t>
            </a:r>
            <a:r>
              <a:rPr lang="en-US" sz="1400">
                <a:latin typeface="Calibri"/>
              </a:rPr>
              <a:t> </a:t>
            </a:r>
          </a:p>
          <a:p>
            <a:pPr>
              <a:buFont typeface="Arial"/>
              <a:buAutoNum type="arabicPlain" startAt="1"/>
              <a:buChar char="•"/>
            </a:pPr>
            <a:r>
              <a:rPr lang="en-US" sz="1400">
                <a:latin typeface="Calibri"/>
              </a:rPr>
              <a:t>r</a:t>
            </a:r>
            <a:r>
              <a:rPr lang="en-US" sz="1400">
                <a:latin typeface="Calibri"/>
              </a:rPr>
              <a:t> </a:t>
            </a:r>
          </a:p>
          <a:p>
            <a:pPr>
              <a:buFont typeface="Arial"/>
              <a:buAutoNum type="arabicPlain" startAt="1"/>
              <a:buChar char="•"/>
            </a:pPr>
            <a:r>
              <a:rPr lang="en-US" sz="1400">
                <a:latin typeface="Calibri"/>
              </a:rPr>
              <a:t>a</a:t>
            </a:r>
            <a:r>
              <a:rPr lang="en-US" sz="1400">
                <a:latin typeface="Calibri"/>
              </a:rPr>
              <a:t> </a:t>
            </a:r>
          </a:p>
          <a:p>
            <a:pPr>
              <a:buFont typeface="Arial"/>
              <a:buAutoNum type="arabicPlain" startAt="1"/>
              <a:buChar char="•"/>
            </a:pPr>
            <a:r>
              <a:rPr lang="en-US" sz="1400">
                <a:latin typeface="Calibri"/>
              </a:rPr>
              <a:t>s</a:t>
            </a:r>
            <a:r>
              <a:rPr lang="en-US" sz="1400">
                <a:latin typeface="Calibri"/>
              </a:rPr>
              <a:t> </a:t>
            </a:r>
          </a:p>
          <a:p>
            <a:pPr>
              <a:buFont typeface="Arial"/>
              <a:buAutoNum type="arabicPlain" startAt="1"/>
              <a:buChar char="•"/>
            </a:pPr>
            <a:r>
              <a:rPr lang="en-US" sz="1400">
                <a:latin typeface="Calibri"/>
              </a:rPr>
              <a:t>d</a:t>
            </a:r>
            <a:r>
              <a:rPr lang="en-US" sz="1400">
                <a:latin typeface="Calibri"/>
              </a:rPr>
              <a:t> </a:t>
            </a:r>
          </a:p>
          <a:p>
            <a:pPr>
              <a:buFont typeface="Arial"/>
              <a:buAutoNum type="arabicPlain" startAt="1"/>
              <a:buChar char="•"/>
            </a:pPr>
            <a:r>
              <a:rPr lang="en-US" sz="1400">
                <a:latin typeface="Calibri"/>
              </a:rPr>
              <a:t>f</a:t>
            </a:r>
            <a:r>
              <a:rPr lang="en-US" sz="1400">
                <a:latin typeface="Calibri"/>
              </a:rPr>
              <a:t> </a:t>
            </a:r>
          </a:p>
          <a:p>
            <a:pPr>
              <a:buFont typeface="Arial"/>
              <a:buAutoNum type="arabicPlain" startAt="1"/>
              <a:buChar char="•"/>
            </a:pPr>
            <a:r>
              <a:rPr lang="en-US" sz="1400">
                <a:latin typeface="Calibri"/>
              </a:rPr>
              <a:t>sss</a:t>
            </a:r>
            <a:r>
              <a:rPr lang="en-US" sz="1400">
                <a:latin typeface="Calibri"/>
              </a:rPr>
              <a:t> </a:t>
            </a:r>
            <a:r>
              <a:rPr lang="en-US" sz="1400">
                <a:latin typeface="Calibri"/>
              </a:rPr>
              <a:t> </a:t>
            </a:r>
            <a:r>
              <a:rPr lang="en-US" sz="1400">
                <a:latin typeface="Calibri"/>
              </a:rPr>
              <a:t> </a:t>
            </a:r>
          </a:p>
          <a:p>
            <a:pPr>
              <a:buFont typeface="Arial"/>
              <a:buChar char="•"/>
            </a:pPr>
            <a:r>
              <a:rPr lang="en-US" sz="1400">
                <a:latin typeface="Calibri"/>
              </a:rPr>
              <a:t>q</a:t>
            </a:r>
            <a:r>
              <a:rPr lang="en-US" sz="1400">
                <a:latin typeface="Calibri"/>
              </a:rPr>
              <a:t> </a:t>
            </a:r>
          </a:p>
          <a:p>
            <a:pPr>
              <a:buFont typeface="Arial"/>
              <a:buChar char="•"/>
            </a:pPr>
            <a:r>
              <a:rPr lang="en-US" sz="1400">
                <a:latin typeface="Calibri"/>
              </a:rPr>
              <a:t>sss</a:t>
            </a:r>
            <a:r>
              <a:rPr lang="en-US" sz="1400">
                <a:latin typeface="Calibri"/>
              </a:rPr>
              <a:t> </a:t>
            </a:r>
            <a:r>
              <a:rPr lang="en-US" sz="1400">
                <a:latin typeface="Calibri"/>
              </a:rPr>
              <a:t> </a:t>
            </a:r>
          </a:p>
          <a:p>
            <a:r>
              <a:rPr lang="en-US" sz="1400">
                <a:latin typeface="Calibri"/>
              </a:rPr>
              <a:t>Centered text</a:t>
            </a:r>
          </a:p>
          <a:p>
            <a:r>
              <a:rPr lang="en-US" sz="1400">
                <a:latin typeface="Calibri"/>
              </a:rPr>
              <a:t>Color </a:t>
            </a:r>
            <a:r>
              <a:rPr lang="en-US" sz="1400">
                <a:solidFill>
                  <a:srgbClr val="E60000"/>
                </a:solidFill>
                <a:latin typeface="Calibri"/>
              </a:rPr>
              <a:t>red</a:t>
            </a:r>
            <a:r>
              <a:rPr lang="en-US" sz="1400">
                <a:latin typeface="Calibri"/>
              </a:rPr>
              <a:t>,</a:t>
            </a:r>
            <a:r>
              <a:rPr lang="en-US" sz="1400">
                <a:solidFill>
                  <a:srgbClr val="0066CC"/>
                </a:solidFill>
                <a:latin typeface="Calibri"/>
              </a:rPr>
              <a:t> blue</a:t>
            </a:r>
            <a:r>
              <a:rPr lang="en-US" sz="1400">
                <a:latin typeface="Calibri"/>
              </a:rPr>
              <a:t>, </a:t>
            </a:r>
            <a:r>
              <a:rPr lang="en-US" sz="1400">
                <a:solidFill>
                  <a:srgbClr val="EBD6FF"/>
                </a:solidFill>
                <a:latin typeface="Calibri"/>
              </a:rPr>
              <a:t>strange</a:t>
            </a:r>
          </a:p>
          <a:p>
            <a:r>
              <a:rPr lang="en-US" sz="1400">
                <a:latin typeface="Calibri"/>
              </a:rPr>
              <a:t> </a:t>
            </a:r>
            <a:r>
              <a:rPr lang="en-US" sz="1400">
                <a:latin typeface="Calibri"/>
              </a:rPr>
              <a:t>And highlight</a:t>
            </a:r>
            <a:r>
              <a:rPr lang="en-US" sz="1400">
                <a:latin typeface="Calibr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