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844825"/>
            <a:ext cx="8458200" cy="2027088"/>
          </a:xfrm>
        </p:spPr>
        <p:txBody>
          <a:bodyPr anchor="t">
            <a:normAutofit fontScale="90000"/>
          </a:bodyPr>
          <a:lstStyle/>
          <a:p>
            <a:r>
              <a:rPr lang="ru-RU" dirty="0" smtClean="0"/>
              <a:t>Курсовой проект на тему: «</a:t>
            </a:r>
            <a:r>
              <a:rPr lang="ru-RU" dirty="0"/>
              <a:t>Создание веб сайта по продаже авиабилетов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 Трошков Д.А.</a:t>
            </a:r>
          </a:p>
          <a:p>
            <a:r>
              <a:rPr lang="ru-RU" dirty="0"/>
              <a:t>г</a:t>
            </a:r>
            <a:r>
              <a:rPr lang="ru-RU" dirty="0" smtClean="0"/>
              <a:t>р. ИП-81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3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65816"/>
          </a:xfrm>
        </p:spPr>
        <p:txBody>
          <a:bodyPr>
            <a:normAutofit fontScale="92500" lnSpcReduction="10000"/>
          </a:bodyPr>
          <a:lstStyle/>
          <a:p>
            <a:pPr marL="109728" indent="457200">
              <a:buNone/>
            </a:pPr>
            <a:r>
              <a:rPr lang="ru-RU" dirty="0"/>
              <a:t>Актуальность данной темы обусловлена тем, что люди активно путешествуют по всему Земному шару и для удобства покупки билетов разрабатываются подобные сервисы. </a:t>
            </a:r>
          </a:p>
          <a:p>
            <a:pPr marL="109728" indent="457200">
              <a:buNone/>
            </a:pPr>
            <a:r>
              <a:rPr lang="ru-RU" dirty="0"/>
              <a:t>У каждой уважающей себя авиакомпании есть свой сайт, на котором можно купить авиабилеты. Главной проблемой таких сайтов является не совсем удобная форма покупки билетов. </a:t>
            </a:r>
          </a:p>
          <a:p>
            <a:pPr marL="109728" indent="457200">
              <a:buNone/>
            </a:pPr>
            <a:r>
              <a:rPr lang="ru-RU" dirty="0"/>
              <a:t>Цель курсовой работы в том, чтобы сделать удобный сервис по продаже авиабилетов во все точки планеты Земля. За пример был взят сайт Уральских авиалиний,  так как он предоставляет максимально удобную форму поиска билетов, их покупку и так далее, без лишней информации, а также у них современный дизайн.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7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в БД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20968" r="91835" b="34811"/>
          <a:stretch/>
        </p:blipFill>
        <p:spPr bwMode="auto">
          <a:xfrm>
            <a:off x="755576" y="2132856"/>
            <a:ext cx="2838937" cy="4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54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в БД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59" y="2249488"/>
            <a:ext cx="799088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Для верстки сайта использовался следующий стек технологий:</a:t>
            </a:r>
          </a:p>
          <a:p>
            <a:r>
              <a:rPr lang="en-US" dirty="0" smtClean="0"/>
              <a:t>Sass/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err="1" smtClean="0"/>
              <a:t>Normilize</a:t>
            </a:r>
            <a:endParaRPr lang="en-US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3.6.0</a:t>
            </a:r>
          </a:p>
          <a:p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Maskedinput.js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Весь проект выполнен на </a:t>
            </a:r>
            <a:r>
              <a:rPr lang="ru-RU" dirty="0" err="1" smtClean="0"/>
              <a:t>фреймворке</a:t>
            </a:r>
            <a:r>
              <a:rPr lang="ru-RU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ru-RU" dirty="0" smtClean="0"/>
              <a:t>Серверный ЯП –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r>
              <a:rPr lang="ru-RU" dirty="0" smtClean="0"/>
              <a:t>Также используются различные библиотеки на основе 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ru-RU" dirty="0" smtClean="0"/>
              <a:t>например </a:t>
            </a:r>
            <a:r>
              <a:rPr lang="en-US" dirty="0" err="1" smtClean="0"/>
              <a:t>laravel-dompdf</a:t>
            </a:r>
            <a:r>
              <a:rPr lang="en-US" dirty="0" smtClean="0"/>
              <a:t> </a:t>
            </a:r>
            <a:r>
              <a:rPr lang="ru-RU" dirty="0" smtClean="0"/>
              <a:t>для создание </a:t>
            </a:r>
            <a:r>
              <a:rPr lang="en-US" dirty="0" smtClean="0"/>
              <a:t>pdf </a:t>
            </a:r>
            <a:r>
              <a:rPr lang="ru-RU" dirty="0" smtClean="0"/>
              <a:t>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9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создания </a:t>
            </a:r>
            <a:r>
              <a:rPr lang="en-US" dirty="0" smtClean="0"/>
              <a:t>PDF </a:t>
            </a:r>
            <a:r>
              <a:rPr lang="ru-RU" dirty="0" smtClean="0"/>
              <a:t>файла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92" y="2249488"/>
            <a:ext cx="587121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457200">
              <a:buNone/>
            </a:pPr>
            <a:r>
              <a:rPr lang="ru-RU" dirty="0" smtClean="0"/>
              <a:t>Можно сказать, что создание сайтов со сложной логикой гораздо проще выполнять с помощью </a:t>
            </a:r>
            <a:r>
              <a:rPr lang="ru-RU" dirty="0" err="1" smtClean="0"/>
              <a:t>фреймворков</a:t>
            </a:r>
            <a:r>
              <a:rPr lang="ru-RU" dirty="0" smtClean="0"/>
              <a:t> на подобии </a:t>
            </a:r>
            <a:r>
              <a:rPr lang="en-US" dirty="0" err="1" smtClean="0"/>
              <a:t>Laravel</a:t>
            </a:r>
            <a:r>
              <a:rPr lang="ru-RU" dirty="0" smtClean="0"/>
              <a:t>, так как они имеют в основе архитектуру </a:t>
            </a:r>
            <a:r>
              <a:rPr lang="en-US" dirty="0" smtClean="0"/>
              <a:t>MVC, </a:t>
            </a:r>
            <a:r>
              <a:rPr lang="ru-RU" dirty="0" smtClean="0"/>
              <a:t>что позволяет более гибко настраивать функции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4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</TotalTime>
  <Words>215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Курсовой проект на тему: «Создание веб сайта по продаже авиабилетов»</vt:lpstr>
      <vt:lpstr>Презентация PowerPoint</vt:lpstr>
      <vt:lpstr>Таблицы в БД</vt:lpstr>
      <vt:lpstr>Связи в БД</vt:lpstr>
      <vt:lpstr>Frontend</vt:lpstr>
      <vt:lpstr>Backend</vt:lpstr>
      <vt:lpstr>Пример создания PDF файла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«Создание веб сайта по продаже авиабилетов»</dc:title>
  <dc:creator>Dimasik Pro</dc:creator>
  <cp:lastModifiedBy>Dimasik Pro</cp:lastModifiedBy>
  <cp:revision>2</cp:revision>
  <dcterms:created xsi:type="dcterms:W3CDTF">2021-12-21T17:23:19Z</dcterms:created>
  <dcterms:modified xsi:type="dcterms:W3CDTF">2021-12-21T17:42:52Z</dcterms:modified>
</cp:coreProperties>
</file>