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e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e texto verticai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e conteúd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Cabeçalho da Seçã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uas Partes de Conteúd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çã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0" y="1681163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0" y="2505075"/>
            <a:ext cx="388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mente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m br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údo com Legenda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m com Legenda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Projeto Sue</a:t>
            </a:r>
            <a:b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Krausmann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58762" y="5373687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Alunos:	Djonathan Krause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Rodrigo Nielson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/>
              <a:t>App</a:t>
            </a: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Serviços por estabelecimento</a:t>
            </a:r>
          </a:p>
        </p:txBody>
      </p:sp>
      <p:sp>
        <p:nvSpPr>
          <p:cNvPr id="143" name="Shape 143"/>
          <p:cNvSpPr/>
          <p:nvPr/>
        </p:nvSpPr>
        <p:spPr>
          <a:xfrm>
            <a:off x="4447607" y="3244333"/>
            <a:ext cx="2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19" y="1794887"/>
            <a:ext cx="383857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/>
              <a:t>App </a:t>
            </a: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Serviços por </a:t>
            </a:r>
            <a:r>
              <a:rPr lang="pt-BR"/>
              <a:t>categoria</a:t>
            </a:r>
          </a:p>
        </p:txBody>
      </p:sp>
      <p:sp>
        <p:nvSpPr>
          <p:cNvPr id="150" name="Shape 150"/>
          <p:cNvSpPr/>
          <p:nvPr/>
        </p:nvSpPr>
        <p:spPr>
          <a:xfrm>
            <a:off x="4447607" y="3244333"/>
            <a:ext cx="2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07" y="1669962"/>
            <a:ext cx="384810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/>
              <a:t>App </a:t>
            </a: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Serviços por estabelecimento</a:t>
            </a:r>
          </a:p>
        </p:txBody>
      </p:sp>
      <p:sp>
        <p:nvSpPr>
          <p:cNvPr id="157" name="Shape 157"/>
          <p:cNvSpPr/>
          <p:nvPr/>
        </p:nvSpPr>
        <p:spPr>
          <a:xfrm>
            <a:off x="4447607" y="3244333"/>
            <a:ext cx="2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057" y="1622487"/>
            <a:ext cx="3407784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/>
              <a:t>App </a:t>
            </a: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pt-BR"/>
              <a:t>Detalhes de serviço</a:t>
            </a:r>
          </a:p>
        </p:txBody>
      </p:sp>
      <p:sp>
        <p:nvSpPr>
          <p:cNvPr id="164" name="Shape 164"/>
          <p:cNvSpPr/>
          <p:nvPr/>
        </p:nvSpPr>
        <p:spPr>
          <a:xfrm>
            <a:off x="4447607" y="3244333"/>
            <a:ext cx="2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94" y="1969762"/>
            <a:ext cx="385762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Requisitos funcionais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 01 - O sistema deve permitir o cadastro de empresas prestadoras de serviços.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Char char="–"/>
            </a:pPr>
            <a:r>
              <a:rPr b="0" i="0" lang="pt-B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Ok.</a:t>
            </a: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 02 - O sistema deve permitir o login com o facebook para o cliente.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Char char="–"/>
            </a:pPr>
            <a:r>
              <a:rPr b="0" i="0" lang="pt-B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Precisamos estudar a API do facebook para faze</a:t>
            </a:r>
            <a:r>
              <a:rPr lang="pt-BR" sz="1600">
                <a:solidFill>
                  <a:srgbClr val="FFC000"/>
                </a:solidFill>
              </a:rPr>
              <a:t>r </a:t>
            </a:r>
            <a:r>
              <a:rPr b="0" i="0" lang="pt-B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esta parte.</a:t>
            </a: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 04 - O sistema deve permitir ao cliente realizar agendamentos.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Char char="–"/>
            </a:pPr>
            <a:r>
              <a:rPr lang="pt-BR" sz="1600">
                <a:solidFill>
                  <a:srgbClr val="FFC000"/>
                </a:solidFill>
              </a:rPr>
              <a:t>Ok (só falta tratamento de datas)</a:t>
            </a: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 05 - O sistema deve permitir a empresa realizar cadastros de serviços. 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Char char="–"/>
            </a:pPr>
            <a:r>
              <a:rPr b="0" i="0" lang="pt-B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 06 - O sistema deve permitir a empresa os horários disponíveis para cadas tipo de serviço. 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Char char="–"/>
            </a:pPr>
            <a:r>
              <a:rPr b="0" i="0" lang="pt-B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 07 - O sistema deve permitir o uso de push notifications para alertas. 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Char char="–"/>
            </a:pPr>
            <a:r>
              <a:rPr b="0" i="0" lang="pt-B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Mais pra frente no cronograma.</a:t>
            </a: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 08 - O sistema deve permitir parametrizar a possibilidade de cancelamento de acordo com o serviço.</a:t>
            </a: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Char char="–"/>
            </a:pPr>
            <a:r>
              <a:rPr b="0" i="0" lang="pt-B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Requisitos não funcionais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 01 -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sistema usará o banco de dados MariaDB(MySQL).</a:t>
            </a:r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Ok;</a:t>
            </a:r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 02 -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sistema usará o framework Ionic para desenvolvimento multiplataforma.</a:t>
            </a:r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Ok.</a:t>
            </a:r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 03 -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server side será desenvolvido em C#.</a:t>
            </a:r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Ok.</a:t>
            </a:r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 04 -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servidor deverá ter SO Windows e ter asp.net.</a:t>
            </a:r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Localhost.</a:t>
            </a:r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 05 -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sistema será dividido entre módulo cliente(app) e módulo empresa(dashboard).</a:t>
            </a:r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 06 -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Será utilizado framework NancyFX para a facilitação de gerenciamento dos protocolos HTTP.</a:t>
            </a:r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 07 -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Será utilizado AngularJS e bootstrap no front-end.</a:t>
            </a:r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Dificuldades encontradas </a:t>
            </a:r>
            <a:b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até aqui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Trabalhar genericamente para todas as operações dos estabelecimentos;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Fazer telas focadas em UX;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Desempenho do app ficar não tão bom visto que o Ionic trabalha com webview;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/>
              <a:t>Trabalhar com datas/ conversão de datas entre o MySql e o C#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Estratégias para </a:t>
            </a:r>
            <a:b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superação das dificuldades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/>
              <a:t>Pesquisar e tentar superar o problema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/>
              <a:t>Simplificar</a:t>
            </a:r>
            <a:r>
              <a:rPr lang="pt-BR"/>
              <a:t> as operações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/>
              <a:t>Entrega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971600" y="274637"/>
            <a:ext cx="77151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Dashboard - Serviços por Estabelecimento</a:t>
            </a:r>
            <a:b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96" name="Shape 96"/>
          <p:cNvSpPr/>
          <p:nvPr/>
        </p:nvSpPr>
        <p:spPr>
          <a:xfrm>
            <a:off x="4447607" y="3244333"/>
            <a:ext cx="248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descr="https://lh6.googleusercontent.com/hpnEKTWarS0PKIH_cAV1jZZCDTNZYuevYKt9Z8RtrsGrBCqvEYe3kqEAIpOcGg_kC4nvfZU8saK3nDzjcEoAH0JyRVaaSyireYgHdWXNzP55rpks7mvVL3vYNOkqTtBiKoJc6ocLkRY" id="97" name="Shape 9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287" y="1720056"/>
            <a:ext cx="6829424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Dashboard - Cadastro de estabelecimento</a:t>
            </a:r>
          </a:p>
        </p:txBody>
      </p:sp>
      <p:sp>
        <p:nvSpPr>
          <p:cNvPr id="103" name="Shape 103"/>
          <p:cNvSpPr/>
          <p:nvPr/>
        </p:nvSpPr>
        <p:spPr>
          <a:xfrm>
            <a:off x="4447607" y="3244333"/>
            <a:ext cx="248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descr="https://lh4.googleusercontent.com/hw0FE0tHP7DhLc_rqFHR7n1A_SW7TrD9u9TBnAERyrr3A9PgbklMfnaoswOYwdtjZ4C1LPfwabHnv1oGHpaHVsSIEjsUGxmKGZ-bqJ5itaAK6kLXir-KSf-gZf9tX-gm5ujLM6PM1Fw" id="104" name="Shape 10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304" y="1600200"/>
            <a:ext cx="713339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Dashboard - Cadastro de serviço</a:t>
            </a:r>
          </a:p>
        </p:txBody>
      </p:sp>
      <p:sp>
        <p:nvSpPr>
          <p:cNvPr id="110" name="Shape 110"/>
          <p:cNvSpPr/>
          <p:nvPr/>
        </p:nvSpPr>
        <p:spPr>
          <a:xfrm>
            <a:off x="4447607" y="3244333"/>
            <a:ext cx="248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descr="https://lh6.googleusercontent.com/_Xw0_QcrJ_KoYcg7YtiXOs49vk4z8XmR0PtzatR5jIf_WzwllTb9S-TBeL86iylwhs_P6i8_SgjTbJdPfOLiCar60yc_-Ra04ifKA6AyiQBqfnXHHHyBcZfwV98frRBlTbbXjcuY-fk" id="111" name="Shape 1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34989"/>
            <a:ext cx="8229600" cy="4256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/>
              <a:t>App</a:t>
            </a: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Estabelecimentos disponíveis</a:t>
            </a:r>
          </a:p>
        </p:txBody>
      </p:sp>
      <p:sp>
        <p:nvSpPr>
          <p:cNvPr id="117" name="Shape 117"/>
          <p:cNvSpPr/>
          <p:nvPr/>
        </p:nvSpPr>
        <p:spPr>
          <a:xfrm>
            <a:off x="4447607" y="3244333"/>
            <a:ext cx="248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descr="https://lh4.googleusercontent.com/JoeABasY-oHP3xeiTF71p8nFQKKKHU-HOl3-R1Uts1RJa__G2SlqRcuWFPXACJHvS2dgR5kwpPHuaXypsaGx9zRNBysU3NPb4F5Z9QM0oM5snkHBE1dSGOoffP-pn0d-Vnr_wub3bxs" id="118" name="Shape 1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4150" y="2177256"/>
            <a:ext cx="3695699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/>
              <a:t>App</a:t>
            </a: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Serviços por estabelecimento</a:t>
            </a:r>
          </a:p>
        </p:txBody>
      </p:sp>
      <p:sp>
        <p:nvSpPr>
          <p:cNvPr id="124" name="Shape 124"/>
          <p:cNvSpPr/>
          <p:nvPr/>
        </p:nvSpPr>
        <p:spPr>
          <a:xfrm>
            <a:off x="4447607" y="3244333"/>
            <a:ext cx="248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descr="https://lh4.googleusercontent.com/JGY8BFnhytzwgFDVMoRF-5B-Fm6Wq-k7SPvp1_bwuFsjKw1QlBKnIutfNuJWt9HqiC0hG0PsyavvF1G5VD8cJjxsfvT_ufleca4iRORNry1wZKBoYiufFmy2loLMtHfMeNRejEkqhhU" id="125" name="Shape 1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4150" y="1910556"/>
            <a:ext cx="3695699" cy="390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/>
              <a:t>Entrega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/>
              <a:t>App - Meu Lateral</a:t>
            </a:r>
          </a:p>
        </p:txBody>
      </p:sp>
      <p:sp>
        <p:nvSpPr>
          <p:cNvPr id="136" name="Shape 136"/>
          <p:cNvSpPr/>
          <p:nvPr/>
        </p:nvSpPr>
        <p:spPr>
          <a:xfrm>
            <a:off x="4447607" y="3244333"/>
            <a:ext cx="2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57" y="1632512"/>
            <a:ext cx="38481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