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  <p:sldId id="265" r:id="rId6"/>
    <p:sldId id="264" r:id="rId7"/>
    <p:sldId id="257" r:id="rId8"/>
    <p:sldId id="259" r:id="rId9"/>
    <p:sldId id="262" r:id="rId10"/>
    <p:sldId id="263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 smtClean="0"/>
              <a:t>Projeto Sue</a:t>
            </a:r>
            <a:r>
              <a:rPr lang="pt-BR" altLang="pt-BR" sz="4400" dirty="0"/>
              <a:t/>
            </a:r>
            <a:br>
              <a:rPr lang="pt-BR" altLang="pt-BR" sz="4400" dirty="0"/>
            </a:br>
            <a:r>
              <a:rPr lang="pt-BR" altLang="pt-BR" sz="4400" dirty="0" smtClean="0"/>
              <a:t>Krausmann</a:t>
            </a:r>
            <a:endParaRPr lang="pt-BR" altLang="pt-BR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</a:t>
            </a:r>
            <a:r>
              <a:rPr lang="pt-BR" altLang="pt-BR" sz="2000" dirty="0" smtClean="0"/>
              <a:t>Djonathan Krause</a:t>
            </a:r>
            <a:endParaRPr lang="pt-BR" altLang="pt-BR" sz="2000" dirty="0" smtClean="0"/>
          </a:p>
          <a:p>
            <a:pPr algn="l" eaLnBrk="1" hangingPunct="1"/>
            <a:r>
              <a:rPr lang="pt-BR" altLang="pt-BR" sz="2000" dirty="0"/>
              <a:t> </a:t>
            </a:r>
            <a:r>
              <a:rPr lang="pt-BR" altLang="pt-BR" sz="2000" dirty="0" smtClean="0"/>
              <a:t>            </a:t>
            </a:r>
            <a:r>
              <a:rPr lang="pt-BR" altLang="pt-BR" sz="2000" dirty="0" smtClean="0"/>
              <a:t>Rodrigo Nielson</a:t>
            </a:r>
            <a:endParaRPr lang="pt-BR" alt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Estratégias para </a:t>
            </a:r>
            <a:br>
              <a:rPr lang="pt-BR" dirty="0" smtClean="0"/>
            </a:br>
            <a:r>
              <a:rPr lang="pt-BR" dirty="0" smtClean="0"/>
              <a:t>superação das 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Estamos </a:t>
            </a:r>
            <a:r>
              <a:rPr lang="pt-BR" dirty="0"/>
              <a:t>trabalhando no banco e </a:t>
            </a:r>
            <a:r>
              <a:rPr lang="pt-BR" dirty="0" smtClean="0"/>
              <a:t>backend </a:t>
            </a:r>
            <a:r>
              <a:rPr lang="pt-BR" dirty="0"/>
              <a:t>para ser o </a:t>
            </a:r>
            <a:r>
              <a:rPr lang="pt-BR" dirty="0" smtClean="0"/>
              <a:t>desempenho ser melhor possível;</a:t>
            </a:r>
          </a:p>
          <a:p>
            <a:r>
              <a:rPr lang="pt-BR" dirty="0" smtClean="0"/>
              <a:t>Comprar templates para o front-end;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Dashboard </a:t>
            </a:r>
            <a:r>
              <a:rPr lang="pt-BR" dirty="0"/>
              <a:t>- Serviços por Estabelecimento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1026" name="Picture 2" descr="https://lh6.googleusercontent.com/hpnEKTWarS0PKIH_cAV1jZZCDTNZYuevYKt9Z8RtrsGrBCqvEYe3kqEAIpOcGg_kC4nvfZU8saK3nDzjcEoAH0JyRVaaSyireYgHdWXNzP55rpks7mvVL3vYNOkqTtBiKoJc6ocLk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720056"/>
            <a:ext cx="6829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Cadastro de </a:t>
            </a:r>
            <a:r>
              <a:rPr lang="pt-BR" dirty="0" smtClean="0"/>
              <a:t>estabelecimento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2052" name="Picture 4" descr="https://lh4.googleusercontent.com/hw0FE0tHP7DhLc_rqFHR7n1A_SW7TrD9u9TBnAERyrr3A9PgbklMfnaoswOYwdtjZ4C1LPfwabHnv1oGHpaHVsSIEjsUGxmKGZ-bqJ5itaAK6kLXir-KSf-gZf9tX-gm5ujLM6PM1F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04" y="1600200"/>
            <a:ext cx="713339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Cadastro de </a:t>
            </a:r>
            <a:r>
              <a:rPr lang="pt-BR" dirty="0" smtClean="0"/>
              <a:t>serviço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3076" name="Picture 4" descr="https://lh6.googleusercontent.com/_Xw0_QcrJ_KoYcg7YtiXOs49vk4z8XmR0PtzatR5jIf_WzwllTb9S-TBeL86iylwhs_P6i8_SgjTbJdPfOLiCar60yc_-Ra04ifKA6AyiQBqfnXHHHyBcZfwV98frRBlTbbXjcuY-f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4989"/>
            <a:ext cx="8229600" cy="42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Estabelecimentos </a:t>
            </a:r>
            <a:r>
              <a:rPr lang="pt-BR" dirty="0" smtClean="0"/>
              <a:t>disponíveis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4098" name="Picture 2" descr="https://lh4.googleusercontent.com/JoeABasY-oHP3xeiTF71p8nFQKKKHU-HOl3-R1Uts1RJa__G2SlqRcuWFPXACJHvS2dgR5kwpPHuaXypsaGx9zRNBysU3NPb4F5Z9QM0oM5snkHBE1dSGOoffP-pn0d-Vnr_wub3bx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77256"/>
            <a:ext cx="36957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Serviços por </a:t>
            </a:r>
            <a:r>
              <a:rPr lang="pt-BR" dirty="0" smtClean="0"/>
              <a:t>estabelecimento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5122" name="Picture 2" descr="https://lh4.googleusercontent.com/JGY8BFnhytzwgFDVMoRF-5B-Fm6Wq-k7SPvp1_bwuFsjKw1QlBKnIutfNuJWt9HqiC0hG0PsyavvF1G5VD8cJjxsfvT_ufleca4iRORNry1wZKBoYiufFmy2loLMtHfMeNRejEkqhh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910556"/>
            <a:ext cx="36957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1600" dirty="0"/>
              <a:t>RF 01 - O sistema deve permitir o cadastro de empresas prestadoras de serviços</a:t>
            </a:r>
            <a:r>
              <a:rPr lang="pt-BR" altLang="x-none" sz="1600" dirty="0" smtClean="0"/>
              <a:t>.</a:t>
            </a:r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Ok.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/>
              <a:t>RF 02 - O sistema deve permitir o login com o facebook para o </a:t>
            </a:r>
            <a:r>
              <a:rPr lang="pt-BR" altLang="x-none" sz="1600" dirty="0" smtClean="0"/>
              <a:t>cliente.</a:t>
            </a:r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Precisamos estudar a API do facebook para fazes esta parte.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 smtClean="0"/>
              <a:t>RF </a:t>
            </a:r>
            <a:r>
              <a:rPr lang="pt-BR" altLang="x-none" sz="1600" dirty="0"/>
              <a:t>04 - O sistema deve permitir ao cliente realizar agendamentos</a:t>
            </a:r>
            <a:r>
              <a:rPr lang="pt-BR" altLang="x-none" sz="1600" dirty="0" smtClean="0"/>
              <a:t>.</a:t>
            </a:r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Esta mais pra frente no cronograma.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/>
              <a:t>RF 05 - O sistema deve permitir a empresa realizar cadastros de serviços. </a:t>
            </a:r>
            <a:endParaRPr lang="pt-BR" altLang="x-none" sz="1600" dirty="0" smtClean="0"/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Ok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/>
              <a:t>RF 06 - O sistema deve permitir a empresa os horários disponíveis para cadas tipo de serviço. </a:t>
            </a:r>
            <a:endParaRPr lang="pt-BR" altLang="x-none" sz="1600" dirty="0" smtClean="0"/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Ok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/>
              <a:t>RF 07 - O sistema deve permitir o uso de push notifications para alertas. </a:t>
            </a:r>
            <a:endParaRPr lang="pt-BR" altLang="x-none" sz="1600" dirty="0" smtClean="0"/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Mais pra frente no cronograma.</a:t>
            </a:r>
            <a:endParaRPr lang="pt-BR" altLang="x-none" sz="1600" dirty="0">
              <a:solidFill>
                <a:srgbClr val="FFC000"/>
              </a:solidFill>
            </a:endParaRPr>
          </a:p>
          <a:p>
            <a:pPr eaLnBrk="1" hangingPunct="1"/>
            <a:r>
              <a:rPr lang="pt-BR" altLang="x-none" sz="1600" dirty="0"/>
              <a:t>RF 08 - O sistema deve permitir parametrizar a possibilidade de cancelamento de acordo com o serviço</a:t>
            </a:r>
            <a:r>
              <a:rPr lang="pt-BR" altLang="x-none" sz="1600" dirty="0" smtClean="0"/>
              <a:t>.</a:t>
            </a:r>
          </a:p>
          <a:p>
            <a:pPr lvl="1" eaLnBrk="1" hangingPunct="1"/>
            <a:r>
              <a:rPr lang="pt-BR" altLang="x-none" sz="1600" dirty="0" smtClean="0">
                <a:solidFill>
                  <a:srgbClr val="FFC000"/>
                </a:solidFill>
              </a:rPr>
              <a:t>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</a:t>
            </a:r>
            <a:r>
              <a:rPr lang="pt-BR" altLang="x-none" dirty="0" smtClean="0"/>
              <a:t>não funcionais</a:t>
            </a:r>
            <a:endParaRPr lang="pt-BR" altLang="x-none" dirty="0"/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b="1" dirty="0"/>
              <a:t>RNF 01 - </a:t>
            </a:r>
            <a:r>
              <a:rPr lang="pt-BR" sz="1400" dirty="0"/>
              <a:t>O sistema usará o banco de dados MariaDB(MySQL</a:t>
            </a:r>
            <a:r>
              <a:rPr lang="pt-BR" sz="1400" dirty="0" smtClean="0"/>
              <a:t>).</a:t>
            </a:r>
          </a:p>
          <a:p>
            <a:pPr lvl="1"/>
            <a:r>
              <a:rPr lang="pt-BR" sz="1400" dirty="0" smtClean="0"/>
              <a:t>Ok;</a:t>
            </a:r>
            <a:endParaRPr lang="pt-BR" sz="1400" dirty="0"/>
          </a:p>
          <a:p>
            <a:r>
              <a:rPr lang="pt-BR" sz="1400" b="1" dirty="0"/>
              <a:t>RNF 02 - </a:t>
            </a:r>
            <a:r>
              <a:rPr lang="pt-BR" sz="1400" dirty="0"/>
              <a:t>O sistema usará o framework Ionic para desenvolvimento multiplataforma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Ok.</a:t>
            </a:r>
            <a:endParaRPr lang="pt-BR" sz="1400" dirty="0"/>
          </a:p>
          <a:p>
            <a:r>
              <a:rPr lang="pt-BR" sz="1400" b="1" dirty="0"/>
              <a:t>RNF 03 - </a:t>
            </a:r>
            <a:r>
              <a:rPr lang="pt-BR" sz="1400" dirty="0"/>
              <a:t>O server side será desenvolvido em C</a:t>
            </a:r>
            <a:r>
              <a:rPr lang="pt-BR" sz="1400" dirty="0" smtClean="0"/>
              <a:t>#.</a:t>
            </a:r>
          </a:p>
          <a:p>
            <a:pPr lvl="1"/>
            <a:r>
              <a:rPr lang="pt-BR" sz="1400" dirty="0" smtClean="0"/>
              <a:t>Ok.</a:t>
            </a:r>
            <a:endParaRPr lang="pt-BR" sz="1400" dirty="0"/>
          </a:p>
          <a:p>
            <a:r>
              <a:rPr lang="pt-BR" sz="1400" b="1" dirty="0"/>
              <a:t>RNF 04 - </a:t>
            </a:r>
            <a:r>
              <a:rPr lang="pt-BR" sz="1400" dirty="0"/>
              <a:t>O servidor deverá ter SO Windows e ter asp.net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Localhost.</a:t>
            </a:r>
            <a:endParaRPr lang="pt-BR" sz="1400" dirty="0"/>
          </a:p>
          <a:p>
            <a:r>
              <a:rPr lang="pt-BR" sz="1400" b="1" dirty="0"/>
              <a:t>RNF 05 - </a:t>
            </a:r>
            <a:r>
              <a:rPr lang="pt-BR" sz="1400" dirty="0"/>
              <a:t>O sistema será dividido entre módulo cliente(app) e módulo empresa(dashboard</a:t>
            </a:r>
            <a:r>
              <a:rPr lang="pt-BR" sz="1400" dirty="0" smtClean="0"/>
              <a:t>).</a:t>
            </a:r>
          </a:p>
          <a:p>
            <a:pPr lvl="1"/>
            <a:r>
              <a:rPr lang="pt-BR" sz="1400" dirty="0" smtClean="0"/>
              <a:t>Ok</a:t>
            </a:r>
            <a:endParaRPr lang="pt-BR" sz="1400" dirty="0"/>
          </a:p>
          <a:p>
            <a:r>
              <a:rPr lang="pt-BR" sz="1400" b="1" dirty="0"/>
              <a:t>RNF 06 - </a:t>
            </a:r>
            <a:r>
              <a:rPr lang="pt-BR" sz="1400" dirty="0"/>
              <a:t>Será utilizado framework NancyFX para a facilitação de gerenciamento dos protocolos HTTP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Ok</a:t>
            </a:r>
            <a:endParaRPr lang="pt-BR" sz="1400" dirty="0"/>
          </a:p>
          <a:p>
            <a:r>
              <a:rPr lang="pt-BR" sz="1400" b="1" dirty="0"/>
              <a:t>RNF 07 - </a:t>
            </a:r>
            <a:r>
              <a:rPr lang="pt-BR" sz="1400" dirty="0"/>
              <a:t>Será utilizado AngularJS e bootstrap no front-end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Ok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/>
            </a:r>
            <a:br>
              <a:rPr lang="pt-BR" sz="1400" dirty="0"/>
            </a:br>
            <a:endParaRPr lang="pt-BR" altLang="x-none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Dificuldades encontradas </a:t>
            </a:r>
            <a:br>
              <a:rPr lang="pt-BR" dirty="0" smtClean="0"/>
            </a:br>
            <a:r>
              <a:rPr lang="pt-BR" dirty="0" smtClean="0"/>
              <a:t>até 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Trabalhar genericamente para todas as operações dos estabelecimentos;</a:t>
            </a:r>
          </a:p>
          <a:p>
            <a:r>
              <a:rPr lang="pt-BR" dirty="0"/>
              <a:t>Fazer telas focadas em UX;</a:t>
            </a:r>
          </a:p>
          <a:p>
            <a:r>
              <a:rPr lang="pt-BR" dirty="0"/>
              <a:t>Desempenho do app ficar não tão bom visto que o Ionic trabalha com </a:t>
            </a:r>
            <a:r>
              <a:rPr lang="pt-BR" dirty="0" smtClean="0"/>
              <a:t>webview;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321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Design padrão</vt:lpstr>
      <vt:lpstr>Projeto Sue Krausmann</vt:lpstr>
      <vt:lpstr>  Dashboard - Serviços por Estabelecimento  </vt:lpstr>
      <vt:lpstr>Dashboard - Cadastro de estabelecimento</vt:lpstr>
      <vt:lpstr>Dashboard - Cadastro de serviço</vt:lpstr>
      <vt:lpstr>Dashboard - Estabelecimentos disponíveis</vt:lpstr>
      <vt:lpstr>Dashboard - Serviços por estabelecimento</vt:lpstr>
      <vt:lpstr>Requisitos funcionais</vt:lpstr>
      <vt:lpstr>Requisitos não funcionais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Djonathan Krause</cp:lastModifiedBy>
  <cp:revision>13</cp:revision>
  <dcterms:created xsi:type="dcterms:W3CDTF">2012-05-08T00:10:24Z</dcterms:created>
  <dcterms:modified xsi:type="dcterms:W3CDTF">2017-05-10T12:58:21Z</dcterms:modified>
</cp:coreProperties>
</file>