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73" r:id="rId10"/>
    <p:sldId id="274" r:id="rId11"/>
    <p:sldId id="260" r:id="rId12"/>
    <p:sldId id="261" r:id="rId13"/>
    <p:sldId id="263" r:id="rId14"/>
    <p:sldId id="271" r:id="rId15"/>
    <p:sldId id="272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324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 (New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2578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1816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5057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816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812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2600" y="2743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95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334000" y="2743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495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4876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5800" y="27432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962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362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  <a:endParaRPr lang="en-US" sz="1600" dirty="0"/>
          </a:p>
        </p:txBody>
      </p:sp>
      <p:sp>
        <p:nvSpPr>
          <p:cNvPr id="59" name="Minus 58"/>
          <p:cNvSpPr/>
          <p:nvPr/>
        </p:nvSpPr>
        <p:spPr>
          <a:xfrm>
            <a:off x="6248400" y="2438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7800" y="3581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61" name="Minus 60"/>
          <p:cNvSpPr/>
          <p:nvPr/>
        </p:nvSpPr>
        <p:spPr>
          <a:xfrm>
            <a:off x="7467600" y="3657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20000" y="3886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7315200" y="41910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Menu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99" name="Picture 98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02" name="Picture 10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096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07" name="Picture 106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10" name="Picture 109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49530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23" name="Picture 122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530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1816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011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867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54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054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32" name="Picture 131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1054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953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30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530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85" name="Picture 84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88" name="Picture 87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97" name="Picture 96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9600" y="35814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524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133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524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352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39624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5105400" y="26244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29200" y="632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Create/Update Profile Screen (Existing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24600" y="53078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324600" y="914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1054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24600" y="1524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24600" y="3962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3246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324600" y="2209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24600" y="914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67" name="Rectangle 166"/>
          <p:cNvSpPr/>
          <p:nvPr/>
        </p:nvSpPr>
        <p:spPr>
          <a:xfrm>
            <a:off x="5029199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029200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9436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436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326777" y="5819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9436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943600"/>
            <a:ext cx="304800" cy="304800"/>
          </a:xfrm>
          <a:prstGeom prst="rect">
            <a:avLst/>
          </a:prstGeom>
        </p:spPr>
      </p:pic>
      <p:pic>
        <p:nvPicPr>
          <p:cNvPr id="2" name="Picture 1" descr="copy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6200"/>
            <a:ext cx="990020" cy="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562600" y="25908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562600" y="25908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543800" y="41148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2600" y="4114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53000" y="533400"/>
            <a:ext cx="3352800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 from block list, select username from blocked list then click the –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543800" y="28956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148" name="Picture 147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51" name="Picture 150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60" name="Picture 159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62" name="Rectangle 161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9600" y="40386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562600" y="3733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96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095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096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10200"/>
            <a:ext cx="304800" cy="304800"/>
          </a:xfrm>
          <a:prstGeom prst="rect">
            <a:avLst/>
          </a:prstGeom>
        </p:spPr>
      </p:pic>
      <p:pic>
        <p:nvPicPr>
          <p:cNvPr id="124" name="Picture 12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10200"/>
            <a:ext cx="304800" cy="304800"/>
          </a:xfrm>
          <a:prstGeom prst="rect">
            <a:avLst/>
          </a:prstGeom>
        </p:spPr>
      </p:pic>
      <p:sp>
        <p:nvSpPr>
          <p:cNvPr id="125" name="Rounded Rectangle 124"/>
          <p:cNvSpPr/>
          <p:nvPr/>
        </p:nvSpPr>
        <p:spPr>
          <a:xfrm>
            <a:off x="19071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304800" cy="304800"/>
          </a:xfrm>
          <a:prstGeom prst="rect">
            <a:avLst/>
          </a:prstGeom>
        </p:spPr>
      </p:pic>
      <p:pic>
        <p:nvPicPr>
          <p:cNvPr id="127" name="Picture 12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10200"/>
            <a:ext cx="304800" cy="304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192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19200" y="25146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45" name="Plus 44"/>
          <p:cNvSpPr/>
          <p:nvPr/>
        </p:nvSpPr>
        <p:spPr>
          <a:xfrm>
            <a:off x="32004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2192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96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 from block list, select username from blocked list then click the –</a:t>
            </a:r>
            <a:endParaRPr lang="en-US" sz="1600" dirty="0"/>
          </a:p>
        </p:txBody>
      </p:sp>
      <p:sp>
        <p:nvSpPr>
          <p:cNvPr id="49" name="Minus 48"/>
          <p:cNvSpPr/>
          <p:nvPr/>
        </p:nvSpPr>
        <p:spPr>
          <a:xfrm>
            <a:off x="32004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00400" y="4038600"/>
            <a:ext cx="381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2192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626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62600" y="25146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55" name="Plus 54"/>
          <p:cNvSpPr/>
          <p:nvPr/>
        </p:nvSpPr>
        <p:spPr>
          <a:xfrm>
            <a:off x="75438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5626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530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 from block list, select username from blocked list then click the –</a:t>
            </a:r>
            <a:endParaRPr lang="en-US" sz="1600" dirty="0"/>
          </a:p>
        </p:txBody>
      </p:sp>
      <p:sp>
        <p:nvSpPr>
          <p:cNvPr id="58" name="Minus 57"/>
          <p:cNvSpPr/>
          <p:nvPr/>
        </p:nvSpPr>
        <p:spPr>
          <a:xfrm>
            <a:off x="75438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is added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67" name="Picture 6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219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62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192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6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5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10200"/>
            <a:ext cx="304800" cy="304800"/>
          </a:xfrm>
          <a:prstGeom prst="rect">
            <a:avLst/>
          </a:prstGeom>
        </p:spPr>
      </p:pic>
      <p:pic>
        <p:nvPicPr>
          <p:cNvPr id="76" name="Picture 75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10200"/>
            <a:ext cx="304800" cy="3048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9071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304800" cy="304800"/>
          </a:xfrm>
          <a:prstGeom prst="rect">
            <a:avLst/>
          </a:prstGeom>
        </p:spPr>
      </p:pic>
      <p:pic>
        <p:nvPicPr>
          <p:cNvPr id="79" name="Picture 78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10200"/>
            <a:ext cx="304800" cy="304800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12192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us 81"/>
          <p:cNvSpPr/>
          <p:nvPr/>
        </p:nvSpPr>
        <p:spPr>
          <a:xfrm>
            <a:off x="32004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2192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096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 from block list, select username from blocked list then click the –</a:t>
            </a:r>
            <a:endParaRPr lang="en-US" sz="1600" dirty="0"/>
          </a:p>
        </p:txBody>
      </p:sp>
      <p:sp>
        <p:nvSpPr>
          <p:cNvPr id="85" name="Minus 84"/>
          <p:cNvSpPr/>
          <p:nvPr/>
        </p:nvSpPr>
        <p:spPr>
          <a:xfrm>
            <a:off x="32004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2192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219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192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00400" y="2819400"/>
            <a:ext cx="381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5400" y="25146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95400" y="2438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562600" y="2514600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62600" y="2514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err="1" smtClean="0"/>
              <a:t>BigBadChad</a:t>
            </a:r>
            <a:endParaRPr lang="en-US" sz="1600" dirty="0"/>
          </a:p>
        </p:txBody>
      </p:sp>
      <p:sp>
        <p:nvSpPr>
          <p:cNvPr id="114" name="Plus 113"/>
          <p:cNvSpPr/>
          <p:nvPr/>
        </p:nvSpPr>
        <p:spPr>
          <a:xfrm>
            <a:off x="7543800" y="4038600"/>
            <a:ext cx="381000" cy="3810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562600" y="4038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953000" y="457200"/>
            <a:ext cx="33528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/>
              <a:t>-To add user to block list, type username into textbox then click the +</a:t>
            </a:r>
          </a:p>
          <a:p>
            <a:r>
              <a:rPr lang="en-US" sz="1600" dirty="0"/>
              <a:t>-To remove user from block list, select username from blocked list then click the –</a:t>
            </a:r>
            <a:endParaRPr lang="en-US" sz="1600" dirty="0"/>
          </a:p>
        </p:txBody>
      </p:sp>
      <p:sp>
        <p:nvSpPr>
          <p:cNvPr id="117" name="Minus 116"/>
          <p:cNvSpPr/>
          <p:nvPr/>
        </p:nvSpPr>
        <p:spPr>
          <a:xfrm>
            <a:off x="7543800" y="2819400"/>
            <a:ext cx="381000" cy="3810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User(s) are removed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122" name="Picture 121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125" name="Picture 124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562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Add user to Blocked 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78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722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722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67" name="Picture 6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70" name="Picture 6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79" name="Picture 78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495800"/>
            <a:ext cx="762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9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1676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914400"/>
            <a:ext cx="731520" cy="7315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304800" cy="304800"/>
          </a:xfrm>
          <a:prstGeom prst="rect">
            <a:avLst/>
          </a:prstGeom>
        </p:spPr>
      </p:pic>
      <p:pic>
        <p:nvPicPr>
          <p:cNvPr id="27" name="Picture 2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34000"/>
            <a:ext cx="304800" cy="3048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0"/>
            <a:ext cx="304800" cy="304800"/>
          </a:xfrm>
          <a:prstGeom prst="rect">
            <a:avLst/>
          </a:prstGeom>
        </p:spPr>
      </p:pic>
      <p:pic>
        <p:nvPicPr>
          <p:cNvPr id="30" name="Picture 2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4600" y="3962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324600" y="4572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54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05400" y="32340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6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4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3429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6324600" y="3962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324600" y="45720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48400" y="2362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246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ounded Rectangle 203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28" name="Rectangle 227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49530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ounded Rectangle 229"/>
          <p:cNvSpPr/>
          <p:nvPr/>
        </p:nvSpPr>
        <p:spPr>
          <a:xfrm>
            <a:off x="62484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62484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50292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0292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2484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61722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2484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0292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953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message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248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3152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2484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50292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62484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2484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484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2484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2484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2484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55" name="Rectangle 254"/>
          <p:cNvSpPr/>
          <p:nvPr/>
        </p:nvSpPr>
        <p:spPr>
          <a:xfrm>
            <a:off x="5181600" y="1371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5486400" y="1676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creating a StudyBear account!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8400" y="3048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6172200" y="2971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message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7800" y="19050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check 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58" name="Rectangle 57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1" name="Picture 60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65" name="Picture 64" descr="student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69" name="Picture 68" descr="search-13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username/password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message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Username 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429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352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Password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message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username/password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39" name="Picture 38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  <p:pic>
        <p:nvPicPr>
          <p:cNvPr id="40" name="Picture 3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4905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050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048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286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5052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5052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886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886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4267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4267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w/o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2038" y="3886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2038" y="4267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22860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667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5105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257800" y="2667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724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5029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1436</Words>
  <Application>Microsoft Macintosh PowerPoint</Application>
  <PresentationFormat>On-screen Show (4:3)</PresentationFormat>
  <Paragraphs>371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93</cp:revision>
  <dcterms:created xsi:type="dcterms:W3CDTF">2015-01-14T21:00:26Z</dcterms:created>
  <dcterms:modified xsi:type="dcterms:W3CDTF">2015-02-06T23:19:30Z</dcterms:modified>
</cp:coreProperties>
</file>