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pabh Bharti" initials="RB" lastIdx="1" clrIdx="0">
    <p:extLst>
      <p:ext uri="{19B8F6BF-5375-455C-9EA6-DF929625EA0E}">
        <p15:presenceInfo xmlns:p15="http://schemas.microsoft.com/office/powerpoint/2012/main" userId="cb6add4987f964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1A3D-2B38-4EBC-AC4C-013855B0B99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FE2-821E-4590-8EEB-34276F7A6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1A3D-2B38-4EBC-AC4C-013855B0B99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FE2-821E-4590-8EEB-34276F7A6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1A3D-2B38-4EBC-AC4C-013855B0B99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FE2-821E-4590-8EEB-34276F7A6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1A3D-2B38-4EBC-AC4C-013855B0B99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FE2-821E-4590-8EEB-34276F7A6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1A3D-2B38-4EBC-AC4C-013855B0B99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FE2-821E-4590-8EEB-34276F7A6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1A3D-2B38-4EBC-AC4C-013855B0B99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FE2-821E-4590-8EEB-34276F7A6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1A3D-2B38-4EBC-AC4C-013855B0B99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FE2-821E-4590-8EEB-34276F7A6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1A3D-2B38-4EBC-AC4C-013855B0B99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FE2-821E-4590-8EEB-34276F7A6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1A3D-2B38-4EBC-AC4C-013855B0B99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FE2-821E-4590-8EEB-34276F7A6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1A3D-2B38-4EBC-AC4C-013855B0B99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FE2-821E-4590-8EEB-34276F7A6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1A3D-2B38-4EBC-AC4C-013855B0B99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FE2-821E-4590-8EEB-34276F7A6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1A3D-2B38-4EBC-AC4C-013855B0B99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C4FE2-821E-4590-8EEB-34276F7A68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954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BLOOD DONOR PROBLEM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43400"/>
            <a:ext cx="7620000" cy="1828800"/>
          </a:xfrm>
        </p:spPr>
        <p:txBody>
          <a:bodyPr/>
          <a:lstStyle/>
          <a:p>
            <a:pPr algn="r"/>
            <a:r>
              <a:rPr lang="en-US" dirty="0" smtClean="0"/>
              <a:t>ASHISH JHA</a:t>
            </a:r>
          </a:p>
          <a:p>
            <a:pPr algn="r"/>
            <a:r>
              <a:rPr lang="en-US" dirty="0" smtClean="0"/>
              <a:t>RUPABH BHARTI</a:t>
            </a:r>
          </a:p>
          <a:p>
            <a:pPr algn="r"/>
            <a:r>
              <a:rPr lang="en-US" dirty="0" smtClean="0"/>
              <a:t>HARKISHAN KAUSHIK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990045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Assume patients are named P1 , P2 , P3 , P4.</a:t>
            </a:r>
          </a:p>
          <a:p>
            <a:r>
              <a:rPr lang="en-US" dirty="0" smtClean="0"/>
              <a:t>Assume donors are named D1 , D2 , D3 , D4.</a:t>
            </a:r>
          </a:p>
          <a:p>
            <a:r>
              <a:rPr lang="en-US" dirty="0"/>
              <a:t>A python implementation of the said algorithm follows.</a:t>
            </a:r>
          </a:p>
          <a:p>
            <a:r>
              <a:rPr lang="en-US" dirty="0"/>
              <a:t>We then applied the stable matching algorithm mentioned above in the report.</a:t>
            </a:r>
          </a:p>
          <a:p>
            <a:r>
              <a:rPr lang="en-US" dirty="0" smtClean="0"/>
              <a:t>We have made two hash-maps, one holding information of patient’s preference and one holding information of donor’s preference where name of donor/patient is key and his preference is the value.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990045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main() function calls the stable_matching() function and it in turns calls the begin_matching() function to start with the main proceedings of the program.</a:t>
            </a:r>
          </a:p>
          <a:p>
            <a:r>
              <a:rPr lang="en-US" dirty="0" smtClean="0"/>
              <a:t>The  </a:t>
            </a:r>
            <a:r>
              <a:rPr lang="en-US" dirty="0"/>
              <a:t>begin_matching() function is the heart of the program which applies the gale-</a:t>
            </a:r>
            <a:r>
              <a:rPr lang="en-US" dirty="0" err="1"/>
              <a:t>shapley</a:t>
            </a:r>
            <a:r>
              <a:rPr lang="en-US" dirty="0"/>
              <a:t> algorithm to match each patient with their respective donor.</a:t>
            </a:r>
          </a:p>
          <a:p>
            <a:r>
              <a:rPr lang="en-US" dirty="0" smtClean="0"/>
              <a:t>The </a:t>
            </a:r>
            <a:r>
              <a:rPr lang="en-US" dirty="0"/>
              <a:t>begin_matching() function runs till we have zero patients unmatched with their respective stable donors.</a:t>
            </a:r>
          </a:p>
          <a:p>
            <a:r>
              <a:rPr lang="en-US" dirty="0" smtClean="0"/>
              <a:t>Finally </a:t>
            </a:r>
            <a:r>
              <a:rPr lang="en-US" dirty="0"/>
              <a:t>we get a list of stably matched patients with their respective donors.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99004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explored some results on the stable </a:t>
            </a:r>
            <a:r>
              <a:rPr lang="en-US" dirty="0" smtClean="0"/>
              <a:t>marriage problem </a:t>
            </a:r>
            <a:r>
              <a:rPr lang="en-US" dirty="0"/>
              <a:t>and many of its variants.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99004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581400"/>
            <a:ext cx="454342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THANK YOU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Gale Shapley Algorithm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99004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17638"/>
            <a:ext cx="39624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people suffer from blood loss due to some accident or other misfortunes and need blood transplant</a:t>
            </a:r>
            <a:r>
              <a:rPr lang="en-US" dirty="0" smtClean="0"/>
              <a:t>.</a:t>
            </a:r>
          </a:p>
          <a:p>
            <a:r>
              <a:rPr lang="en-US" smtClean="0"/>
              <a:t>A</a:t>
            </a:r>
            <a:r>
              <a:rPr lang="en-US" dirty="0"/>
              <a:t> healthy person can donate blood every three months. This creates the possibility of many blood donors, mostly a family member of the patient in need of same blood 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a patient with O blood type can only receive blood from a donor with the same blood type, and similarly an AB donor can only donate to an AB patient.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990045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group 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620000" cy="430482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990045" cy="68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584049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</a:t>
            </a:r>
            <a:r>
              <a:rPr lang="en-IN" smtClean="0"/>
              <a:t>: WHO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devised </a:t>
            </a:r>
            <a:r>
              <a:rPr lang="en-US" dirty="0"/>
              <a:t>a code implementing Gale Shapley Algorithm to find suitable matches for every patient with donors having their respective blood groups. </a:t>
            </a:r>
            <a:endParaRPr lang="en-US" dirty="0" smtClean="0"/>
          </a:p>
          <a:p>
            <a:r>
              <a:rPr lang="en-US" dirty="0" smtClean="0"/>
              <a:t>We consider two sets — the “patient” and “donor” — with finite vertices. Each vertex also has a total ordering over the vertices of the other set.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990045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Gale Shapley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Gale Shapley Algorithm is devised by David Gale and Lloyd Shapley in 1962 to solve the stable matching problem.</a:t>
            </a:r>
          </a:p>
          <a:p>
            <a:r>
              <a:rPr lang="en-US" dirty="0" smtClean="0"/>
              <a:t>The Stable Matching Problem is the problem of finding a stable matching between two equally sized sets of elements given an ordering of preferences for each element.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990045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 dirty="0" smtClean="0"/>
              <a:t>Gale Shapley Algorithm</a:t>
            </a:r>
            <a:endParaRPr lang="en-US" dirty="0"/>
          </a:p>
        </p:txBody>
      </p:sp>
      <p:pic>
        <p:nvPicPr>
          <p:cNvPr id="1027" name="Picture 3" descr="C:\Users\Ashish\Desktop\stableMatchin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596975" cy="41148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990045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990045" cy="685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</a:t>
            </a:r>
            <a:r>
              <a:rPr lang="en-US" dirty="0" smtClean="0"/>
              <a:t>patient </a:t>
            </a:r>
            <a:r>
              <a:rPr lang="en-US" dirty="0"/>
              <a:t>has a </a:t>
            </a:r>
            <a:r>
              <a:rPr lang="en-US" i="1" dirty="0"/>
              <a:t>preference list </a:t>
            </a:r>
            <a:r>
              <a:rPr lang="en-US" dirty="0" smtClean="0"/>
              <a:t>that strictly </a:t>
            </a:r>
            <a:r>
              <a:rPr lang="en-US" dirty="0"/>
              <a:t>orders all members of </a:t>
            </a:r>
            <a:r>
              <a:rPr lang="en-US" dirty="0" smtClean="0"/>
              <a:t>the donors.</a:t>
            </a:r>
          </a:p>
          <a:p>
            <a:r>
              <a:rPr lang="en-US" dirty="0" smtClean="0"/>
              <a:t> </a:t>
            </a:r>
            <a:r>
              <a:rPr lang="en-US" dirty="0"/>
              <a:t>If a </a:t>
            </a:r>
            <a:r>
              <a:rPr lang="en-US" dirty="0" smtClean="0"/>
              <a:t>patient P prefers </a:t>
            </a:r>
            <a:r>
              <a:rPr lang="en-US" i="1" dirty="0" smtClean="0"/>
              <a:t>d1</a:t>
            </a:r>
            <a:r>
              <a:rPr lang="en-US" dirty="0" smtClean="0"/>
              <a:t> to </a:t>
            </a:r>
            <a:r>
              <a:rPr lang="en-US" i="1" dirty="0" smtClean="0"/>
              <a:t>d2</a:t>
            </a:r>
            <a:r>
              <a:rPr lang="en-US" dirty="0" smtClean="0"/>
              <a:t>, </a:t>
            </a:r>
            <a:r>
              <a:rPr lang="en-US" dirty="0"/>
              <a:t>we write </a:t>
            </a:r>
            <a:r>
              <a:rPr lang="en-US" i="1" dirty="0" smtClean="0"/>
              <a:t>d1</a:t>
            </a:r>
            <a:r>
              <a:rPr lang="en-US" dirty="0" smtClean="0"/>
              <a:t> &gt;</a:t>
            </a:r>
            <a:r>
              <a:rPr lang="en-US" i="1" dirty="0"/>
              <a:t>p</a:t>
            </a:r>
            <a:r>
              <a:rPr lang="en-US" i="1" dirty="0" smtClean="0"/>
              <a:t> d2</a:t>
            </a:r>
            <a:r>
              <a:rPr lang="en-US" dirty="0" smtClean="0"/>
              <a:t>. </a:t>
            </a:r>
            <a:r>
              <a:rPr lang="en-US" dirty="0"/>
              <a:t>A similar </a:t>
            </a:r>
            <a:r>
              <a:rPr lang="en-US" dirty="0" smtClean="0"/>
              <a:t>notation is </a:t>
            </a:r>
            <a:r>
              <a:rPr lang="en-US" dirty="0"/>
              <a:t>used for </a:t>
            </a:r>
            <a:r>
              <a:rPr lang="en-US" dirty="0" smtClean="0"/>
              <a:t>donor’s </a:t>
            </a:r>
            <a:r>
              <a:rPr lang="en-US" dirty="0"/>
              <a:t>preferences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smtClean="0"/>
              <a:t>matching</a:t>
            </a:r>
            <a:r>
              <a:rPr lang="en-US" i="1" dirty="0" smtClean="0"/>
              <a:t> M </a:t>
            </a:r>
            <a:r>
              <a:rPr lang="en-US" dirty="0"/>
              <a:t>of </a:t>
            </a:r>
            <a:r>
              <a:rPr lang="en-US" i="1" dirty="0"/>
              <a:t>I </a:t>
            </a:r>
            <a:r>
              <a:rPr lang="en-US" dirty="0"/>
              <a:t>is a set of disjoint </a:t>
            </a:r>
            <a:r>
              <a:rPr lang="en-US" dirty="0" smtClean="0"/>
              <a:t>patient-donor pairs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i="1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in a </a:t>
            </a:r>
            <a:r>
              <a:rPr lang="en-US" dirty="0" smtClean="0"/>
              <a:t>matching </a:t>
            </a:r>
            <a:r>
              <a:rPr lang="en-US" i="1" dirty="0" smtClean="0"/>
              <a:t>M</a:t>
            </a:r>
            <a:r>
              <a:rPr lang="en-US" dirty="0"/>
              <a:t>, </a:t>
            </a:r>
            <a:r>
              <a:rPr lang="en-US" dirty="0" smtClean="0"/>
              <a:t>a patient </a:t>
            </a:r>
            <a:r>
              <a:rPr lang="en-US" i="1" dirty="0" smtClean="0"/>
              <a:t>P</a:t>
            </a:r>
            <a:r>
              <a:rPr lang="en-US" i="1" dirty="0"/>
              <a:t> </a:t>
            </a:r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dirty="0" smtClean="0"/>
              <a:t>donor </a:t>
            </a:r>
            <a:r>
              <a:rPr lang="en-US" i="1" dirty="0"/>
              <a:t>d</a:t>
            </a:r>
            <a:r>
              <a:rPr lang="en-US" i="1" dirty="0" smtClean="0"/>
              <a:t> </a:t>
            </a:r>
            <a:r>
              <a:rPr lang="en-US" dirty="0"/>
              <a:t>are matched together, we </a:t>
            </a:r>
            <a:r>
              <a:rPr lang="en-US" dirty="0" smtClean="0"/>
              <a:t>write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/>
              <a:t>p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i="1" dirty="0"/>
              <a:t>d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/>
              <a:t>d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 smtClean="0"/>
              <a:t>. 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327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patient has it’s own priority list of donors and vice versa.</a:t>
            </a:r>
          </a:p>
          <a:p>
            <a:r>
              <a:rPr lang="en-US" dirty="0" smtClean="0"/>
              <a:t>A donor always donates to the first patient he/she matches with.</a:t>
            </a:r>
          </a:p>
          <a:p>
            <a:r>
              <a:rPr lang="en-US" dirty="0" smtClean="0"/>
              <a:t>As long as the patient is free he approaches next donor.</a:t>
            </a:r>
          </a:p>
          <a:p>
            <a:r>
              <a:rPr lang="en-US" dirty="0" smtClean="0"/>
              <a:t>A donor accepts if the match is better than the current one.</a:t>
            </a:r>
          </a:p>
          <a:p>
            <a:r>
              <a:rPr lang="en-US" dirty="0" smtClean="0"/>
              <a:t>It continues till every patient is matched with a donor.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990045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444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BLOOD DONOR PROBLEM</vt:lpstr>
      <vt:lpstr>Content</vt:lpstr>
      <vt:lpstr>Introduction</vt:lpstr>
      <vt:lpstr>Blood group types</vt:lpstr>
      <vt:lpstr>Implementation</vt:lpstr>
      <vt:lpstr>Gale Shapley Algorithm</vt:lpstr>
      <vt:lpstr>Gale Shapley Algorithm</vt:lpstr>
      <vt:lpstr>Solution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DONOR PROBLEM</dc:title>
  <dc:creator>Ashish</dc:creator>
  <cp:lastModifiedBy>Rupabh Bharti</cp:lastModifiedBy>
  <cp:revision>22</cp:revision>
  <dcterms:created xsi:type="dcterms:W3CDTF">2017-04-26T19:40:21Z</dcterms:created>
  <dcterms:modified xsi:type="dcterms:W3CDTF">2017-04-27T05:23:43Z</dcterms:modified>
</cp:coreProperties>
</file>