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63" r:id="rId3"/>
    <p:sldId id="266" r:id="rId4"/>
    <p:sldId id="264" r:id="rId5"/>
    <p:sldId id="265" r:id="rId6"/>
    <p:sldId id="258" r:id="rId7"/>
    <p:sldId id="257" r:id="rId8"/>
    <p:sldId id="259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D97DE-F780-408C-B200-C34C5CA2698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5BA97-1C4F-4C78-8D19-2A83453B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2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8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68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27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26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6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4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5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9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8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5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C545-8D63-41EF-814D-D7996780AA9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5FA1C-D9D1-4DCB-90EA-9FDD4411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57FC-6987-488A-89FE-D71105186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146" y="1944329"/>
            <a:ext cx="10982631" cy="15657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Chrochrome</a:t>
            </a:r>
            <a:r>
              <a:rPr lang="en-US" dirty="0"/>
              <a:t> change detection </a:t>
            </a:r>
            <a:br>
              <a:rPr lang="en-US" dirty="0"/>
            </a:br>
            <a:r>
              <a:rPr lang="en-US" dirty="0"/>
              <a:t>on “Viareggio 2013 Trial” dataset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FC483-A259-4372-9703-BE423E9E8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0311" y="4777379"/>
            <a:ext cx="9764302" cy="1126283"/>
          </a:xfrm>
        </p:spPr>
        <p:txBody>
          <a:bodyPr/>
          <a:lstStyle/>
          <a:p>
            <a:r>
              <a:rPr lang="en-US" dirty="0"/>
              <a:t>Eldar Mamedov </a:t>
            </a:r>
          </a:p>
          <a:p>
            <a:r>
              <a:rPr lang="en-US" dirty="0"/>
              <a:t>Yaniv Lerner </a:t>
            </a:r>
          </a:p>
        </p:txBody>
      </p:sp>
    </p:spTree>
    <p:extLst>
      <p:ext uri="{BB962C8B-B14F-4D97-AF65-F5344CB8AC3E}">
        <p14:creationId xmlns:p14="http://schemas.microsoft.com/office/powerpoint/2010/main" val="76777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060B-6C97-4189-830D-E353F7C1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11" y="407800"/>
            <a:ext cx="8911687" cy="713077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57439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060B-6C97-4189-830D-E353F7C1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11" y="407800"/>
            <a:ext cx="8911687" cy="71307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3A2C53-99FE-44B7-906A-07206D676691}"/>
                  </a:ext>
                </a:extLst>
              </p:cNvPr>
              <p:cNvSpPr txBox="1"/>
              <p:nvPr/>
            </p:nvSpPr>
            <p:spPr>
              <a:xfrm>
                <a:off x="2448232" y="2655839"/>
                <a:ext cx="7147089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algorithm:</a:t>
                </a:r>
              </a:p>
              <a:p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global mean 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cube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:,:,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- the image at the </a:t>
                </a:r>
                <a:r>
                  <a:rPr lang="en-US" dirty="0" err="1"/>
                  <a:t>i-th</a:t>
                </a:r>
                <a:r>
                  <a:rPr lang="en-US" dirty="0"/>
                  <a:t> wavelength </a:t>
                </a:r>
                <a:endParaRPr lang="en-US" b="0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Cube size: </a:t>
                </a:r>
                <a:r>
                  <a:rPr lang="en-US" dirty="0" err="1"/>
                  <a:t>MxNxL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𝑐𝑢𝑏𝑒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,:)</m:t>
                    </m:r>
                  </m:oMath>
                </a14:m>
                <a:r>
                  <a:rPr lang="en-US" dirty="0"/>
                  <a:t> – x size is l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3A2C53-99FE-44B7-906A-07206D676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32" y="2655839"/>
                <a:ext cx="7147089" cy="1754326"/>
              </a:xfrm>
              <a:prstGeom prst="rect">
                <a:avLst/>
              </a:prstGeom>
              <a:blipFill>
                <a:blip r:embed="rId2"/>
                <a:stretch>
                  <a:fillRect l="-681" t="-1730" b="-44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F5CF38-D3F8-4DDC-B977-96A7E20860C0}"/>
              </a:ext>
            </a:extLst>
          </p:cNvPr>
          <p:cNvCxnSpPr>
            <a:cxnSpLocks/>
          </p:cNvCxnSpPr>
          <p:nvPr/>
        </p:nvCxnSpPr>
        <p:spPr>
          <a:xfrm>
            <a:off x="4483509" y="2385062"/>
            <a:ext cx="285137" cy="67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88E67D-829E-4E0C-8375-ED3B0E409AA4}"/>
              </a:ext>
            </a:extLst>
          </p:cNvPr>
          <p:cNvCxnSpPr>
            <a:cxnSpLocks/>
          </p:cNvCxnSpPr>
          <p:nvPr/>
        </p:nvCxnSpPr>
        <p:spPr>
          <a:xfrm flipH="1">
            <a:off x="5633884" y="2476949"/>
            <a:ext cx="167149" cy="58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CC0C16-DD91-415E-8DB3-FF5A690E9010}"/>
              </a:ext>
            </a:extLst>
          </p:cNvPr>
          <p:cNvSpPr/>
          <p:nvPr/>
        </p:nvSpPr>
        <p:spPr>
          <a:xfrm>
            <a:off x="3077496" y="1930710"/>
            <a:ext cx="1691150" cy="38345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pixel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7AE5F-DE99-42D3-9268-41EF72B7874F}"/>
              </a:ext>
            </a:extLst>
          </p:cNvPr>
          <p:cNvCxnSpPr>
            <a:cxnSpLocks/>
          </p:cNvCxnSpPr>
          <p:nvPr/>
        </p:nvCxnSpPr>
        <p:spPr>
          <a:xfrm flipH="1">
            <a:off x="6451939" y="2385062"/>
            <a:ext cx="941918" cy="67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8C07D7-4900-4DDA-A263-7FC02AF09DCB}"/>
              </a:ext>
            </a:extLst>
          </p:cNvPr>
          <p:cNvSpPr/>
          <p:nvPr/>
        </p:nvSpPr>
        <p:spPr>
          <a:xfrm>
            <a:off x="5279923" y="1814401"/>
            <a:ext cx="2045110" cy="54155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Inv. </a:t>
            </a:r>
            <a:r>
              <a:rPr lang="en-US" dirty="0" err="1">
                <a:solidFill>
                  <a:schemeClr val="tx1"/>
                </a:solidFill>
              </a:rPr>
              <a:t>Covarince</a:t>
            </a:r>
            <a:r>
              <a:rPr lang="en-US" dirty="0">
                <a:solidFill>
                  <a:schemeClr val="tx1"/>
                </a:solidFill>
              </a:rPr>
              <a:t> Matrix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60E3F9-54FF-4E65-8AEE-0BFA8D8C380E}"/>
              </a:ext>
            </a:extLst>
          </p:cNvPr>
          <p:cNvSpPr/>
          <p:nvPr/>
        </p:nvSpPr>
        <p:spPr>
          <a:xfrm>
            <a:off x="7487263" y="1785294"/>
            <a:ext cx="2044148" cy="5997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Global mean vector </a:t>
            </a:r>
          </a:p>
        </p:txBody>
      </p:sp>
    </p:spTree>
    <p:extLst>
      <p:ext uri="{BB962C8B-B14F-4D97-AF65-F5344CB8AC3E}">
        <p14:creationId xmlns:p14="http://schemas.microsoft.com/office/powerpoint/2010/main" val="305153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060B-6C97-4189-830D-E353F7C1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11" y="407800"/>
            <a:ext cx="8911687" cy="713077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8C7295-2686-4879-B577-33BDF10E6031}"/>
                  </a:ext>
                </a:extLst>
              </p:cNvPr>
              <p:cNvSpPr txBox="1"/>
              <p:nvPr/>
            </p:nvSpPr>
            <p:spPr>
              <a:xfrm>
                <a:off x="2522455" y="1859426"/>
                <a:ext cx="7147089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algorithm:</a:t>
                </a:r>
              </a:p>
              <a:p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global mean 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cube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:,:,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- the image at the </a:t>
                </a:r>
                <a:r>
                  <a:rPr lang="en-US" dirty="0" err="1"/>
                  <a:t>i-th</a:t>
                </a:r>
                <a:r>
                  <a:rPr lang="en-US" dirty="0"/>
                  <a:t> wavelength </a:t>
                </a:r>
                <a:endParaRPr lang="en-US" b="0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Cube size: </a:t>
                </a:r>
                <a:r>
                  <a:rPr lang="en-US" dirty="0" err="1"/>
                  <a:t>MxNxL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𝑐𝑢𝑏𝑒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,:)</m:t>
                    </m:r>
                  </m:oMath>
                </a14:m>
                <a:r>
                  <a:rPr lang="en-US" dirty="0"/>
                  <a:t> – x size is l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8C7295-2686-4879-B577-33BDF10E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455" y="1859426"/>
                <a:ext cx="7147089" cy="1754326"/>
              </a:xfrm>
              <a:prstGeom prst="rect">
                <a:avLst/>
              </a:prstGeom>
              <a:blipFill>
                <a:blip r:embed="rId2"/>
                <a:stretch>
                  <a:fillRect l="-681" t="-1379" b="-41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6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060B-6C97-4189-830D-E353F7C1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11" y="407800"/>
            <a:ext cx="8911687" cy="713077"/>
          </a:xfrm>
        </p:spPr>
        <p:txBody>
          <a:bodyPr/>
          <a:lstStyle/>
          <a:p>
            <a:r>
              <a:rPr lang="en-US" dirty="0"/>
              <a:t>Data-Set</a:t>
            </a:r>
          </a:p>
        </p:txBody>
      </p:sp>
    </p:spTree>
    <p:extLst>
      <p:ext uri="{BB962C8B-B14F-4D97-AF65-F5344CB8AC3E}">
        <p14:creationId xmlns:p14="http://schemas.microsoft.com/office/powerpoint/2010/main" val="163153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060B-6C97-4189-830D-E353F7C1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11" y="407800"/>
            <a:ext cx="8911687" cy="713077"/>
          </a:xfrm>
        </p:spPr>
        <p:txBody>
          <a:bodyPr/>
          <a:lstStyle/>
          <a:p>
            <a:r>
              <a:rPr lang="en-US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46784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060B-6C97-4189-830D-E353F7C1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11" y="407800"/>
            <a:ext cx="8911687" cy="1280890"/>
          </a:xfrm>
        </p:spPr>
        <p:txBody>
          <a:bodyPr/>
          <a:lstStyle/>
          <a:p>
            <a:r>
              <a:rPr lang="en-US" dirty="0"/>
              <a:t>RGB images show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45EF4-860F-4506-8B3E-A3BD5189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" r="5312" b="3975"/>
          <a:stretch/>
        </p:blipFill>
        <p:spPr>
          <a:xfrm>
            <a:off x="173824" y="1048245"/>
            <a:ext cx="4491863" cy="3661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717E52-06CF-41D1-B33F-9D9B051221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t="2302" r="6077" b="6082"/>
          <a:stretch/>
        </p:blipFill>
        <p:spPr>
          <a:xfrm>
            <a:off x="7735613" y="41801"/>
            <a:ext cx="4491863" cy="3488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9AD8F5-5D8C-4BC0-B4B0-D2C2922EE3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" t="2689" r="6006" b="3589"/>
          <a:stretch/>
        </p:blipFill>
        <p:spPr>
          <a:xfrm>
            <a:off x="4665687" y="3530358"/>
            <a:ext cx="4201390" cy="33847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46F71A-241D-429A-BC68-0BA1E0D9B572}"/>
              </a:ext>
            </a:extLst>
          </p:cNvPr>
          <p:cNvCxnSpPr>
            <a:cxnSpLocks/>
          </p:cNvCxnSpPr>
          <p:nvPr/>
        </p:nvCxnSpPr>
        <p:spPr>
          <a:xfrm>
            <a:off x="2556387" y="4745884"/>
            <a:ext cx="1907458" cy="83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F13832-017E-4E01-BACF-566D306B7763}"/>
              </a:ext>
            </a:extLst>
          </p:cNvPr>
          <p:cNvCxnSpPr>
            <a:cxnSpLocks/>
          </p:cNvCxnSpPr>
          <p:nvPr/>
        </p:nvCxnSpPr>
        <p:spPr>
          <a:xfrm flipV="1">
            <a:off x="4832555" y="1592826"/>
            <a:ext cx="2693760" cy="33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926EFC-90C9-4908-A180-2087799EF0FA}"/>
              </a:ext>
            </a:extLst>
          </p:cNvPr>
          <p:cNvSpPr txBox="1"/>
          <p:nvPr/>
        </p:nvSpPr>
        <p:spPr>
          <a:xfrm>
            <a:off x="8945876" y="4209841"/>
            <a:ext cx="3122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Our goal is to find the anomalies in day 1(X) to day 2 (Y) with image subtraction and </a:t>
            </a:r>
            <a:r>
              <a:rPr lang="en-US" sz="1200" b="1" dirty="0" err="1"/>
              <a:t>Chrochrome</a:t>
            </a:r>
            <a:r>
              <a:rPr lang="en-US" sz="1200" b="1" dirty="0"/>
              <a:t> </a:t>
            </a:r>
            <a:r>
              <a:rPr lang="en-US" sz="1200" b="1" dirty="0" err="1"/>
              <a:t>algo</a:t>
            </a:r>
            <a:r>
              <a:rPr lang="en-US" sz="1200" b="1" dirty="0"/>
              <a:t> [].</a:t>
            </a:r>
          </a:p>
          <a:p>
            <a:r>
              <a:rPr lang="en-US" sz="1200" b="1" dirty="0"/>
              <a:t>Then comparison between day 1</a:t>
            </a:r>
          </a:p>
          <a:p>
            <a:r>
              <a:rPr lang="en-US" sz="1200" b="1" dirty="0"/>
              <a:t>To day 1 after 1 hour (W)</a:t>
            </a:r>
          </a:p>
        </p:txBody>
      </p:sp>
    </p:spTree>
    <p:extLst>
      <p:ext uri="{BB962C8B-B14F-4D97-AF65-F5344CB8AC3E}">
        <p14:creationId xmlns:p14="http://schemas.microsoft.com/office/powerpoint/2010/main" val="127760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EE049-0CFD-4EB7-9478-7AC773FF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169" y="506123"/>
            <a:ext cx="9894044" cy="821232"/>
          </a:xfrm>
        </p:spPr>
        <p:txBody>
          <a:bodyPr/>
          <a:lstStyle/>
          <a:p>
            <a:r>
              <a:rPr lang="en-US" dirty="0"/>
              <a:t>Histogram with mean +3*std threshold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BEA4A-CC5E-4974-9D4F-9CAE629B8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" t="2342" r="4514" b="4236"/>
          <a:stretch/>
        </p:blipFill>
        <p:spPr>
          <a:xfrm>
            <a:off x="206478" y="1205116"/>
            <a:ext cx="5732206" cy="44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4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EE049-0CFD-4EB7-9478-7AC773FF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169" y="506123"/>
            <a:ext cx="9894044" cy="821232"/>
          </a:xfrm>
        </p:spPr>
        <p:txBody>
          <a:bodyPr/>
          <a:lstStyle/>
          <a:p>
            <a:r>
              <a:rPr lang="en-US" dirty="0"/>
              <a:t>Anomaly rate as an image </a:t>
            </a:r>
          </a:p>
        </p:txBody>
      </p:sp>
    </p:spTree>
    <p:extLst>
      <p:ext uri="{BB962C8B-B14F-4D97-AF65-F5344CB8AC3E}">
        <p14:creationId xmlns:p14="http://schemas.microsoft.com/office/powerpoint/2010/main" val="23523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EE049-0CFD-4EB7-9478-7AC773FF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169" y="506123"/>
            <a:ext cx="9894044" cy="821232"/>
          </a:xfrm>
        </p:spPr>
        <p:txBody>
          <a:bodyPr/>
          <a:lstStyle/>
          <a:p>
            <a:r>
              <a:rPr lang="en-US" dirty="0"/>
              <a:t>Change detection results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AD782-EB30-4044-947D-749ECE58B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5" t="15275" r="8449" b="21454"/>
          <a:stretch/>
        </p:blipFill>
        <p:spPr>
          <a:xfrm>
            <a:off x="192163" y="1268359"/>
            <a:ext cx="11999837" cy="46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164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1889</TotalTime>
  <Words>188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Wisp</vt:lpstr>
      <vt:lpstr>Chrochrome change detection  on “Viareggio 2013 Trial” dataset </vt:lpstr>
      <vt:lpstr>Background</vt:lpstr>
      <vt:lpstr>Goal</vt:lpstr>
      <vt:lpstr>Data-Set</vt:lpstr>
      <vt:lpstr>Workspace</vt:lpstr>
      <vt:lpstr>RGB images show </vt:lpstr>
      <vt:lpstr>Histogram with mean +3*std threshold</vt:lpstr>
      <vt:lpstr>Anomaly rate as an image </vt:lpstr>
      <vt:lpstr>Change detection results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Chrochrome change detection  on Viareggion 2013 dataset </dc:title>
  <dc:creator>eldar mamedov</dc:creator>
  <cp:lastModifiedBy>eldar mamedov</cp:lastModifiedBy>
  <cp:revision>23</cp:revision>
  <dcterms:created xsi:type="dcterms:W3CDTF">2024-02-24T16:47:20Z</dcterms:created>
  <dcterms:modified xsi:type="dcterms:W3CDTF">2024-03-06T08:28:40Z</dcterms:modified>
</cp:coreProperties>
</file>