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1" r:id="rId3"/>
    <p:sldId id="269" r:id="rId4"/>
    <p:sldId id="262" r:id="rId5"/>
    <p:sldId id="263" r:id="rId6"/>
    <p:sldId id="264" r:id="rId7"/>
    <p:sldId id="267" r:id="rId8"/>
    <p:sldId id="265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9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476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771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751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310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2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89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59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7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94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2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httUcOFW9Y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AE4-037E-43FD-A2F0-4140494B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339830"/>
            <a:ext cx="9440034" cy="1828801"/>
          </a:xfrm>
        </p:spPr>
        <p:txBody>
          <a:bodyPr/>
          <a:lstStyle/>
          <a:p>
            <a:r>
              <a:rPr lang="en-GB" dirty="0"/>
              <a:t>Sparta Simulation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4D065-5C7E-46B1-B8ED-64A6687A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6801" y="5698717"/>
            <a:ext cx="4133463" cy="1049867"/>
          </a:xfrm>
        </p:spPr>
        <p:txBody>
          <a:bodyPr/>
          <a:lstStyle/>
          <a:p>
            <a:pPr algn="r"/>
            <a:r>
              <a:rPr lang="en-GB"/>
              <a:t>Miguel António Fernandes Vieira</a:t>
            </a:r>
          </a:p>
          <a:p>
            <a:pPr algn="r"/>
            <a:r>
              <a:rPr lang="en-GB"/>
              <a:t>Sparta Consultant</a:t>
            </a:r>
            <a:endParaRPr lang="en-GB" dirty="0"/>
          </a:p>
        </p:txBody>
      </p:sp>
      <p:pic>
        <p:nvPicPr>
          <p:cNvPr id="4" name="Picture 2" descr="Image result for sparta global">
            <a:extLst>
              <a:ext uri="{FF2B5EF4-FFF2-40B4-BE49-F238E27FC236}">
                <a16:creationId xmlns:a16="http://schemas.microsoft.com/office/drawing/2014/main" id="{6ABA9974-AF80-4447-BD07-47973FA6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434" y="5648194"/>
            <a:ext cx="568733" cy="5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54D7E82-8BA6-4E0F-AAA6-3037511AD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6" t="19861" r="17088" b="25296"/>
          <a:stretch/>
        </p:blipFill>
        <p:spPr bwMode="auto">
          <a:xfrm>
            <a:off x="2043112" y="442522"/>
            <a:ext cx="8105776" cy="37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6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Other Code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72CDA-2996-49FC-9061-81955D20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676399"/>
            <a:ext cx="10839450" cy="350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84CBF4-6A27-46BD-8739-AE6CF895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733" y="0"/>
            <a:ext cx="826453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00255-D4D1-40F1-AD7D-9F3E8A50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950" y="-3843"/>
            <a:ext cx="4524375" cy="6738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EDDFA-AE34-479F-98F5-1BC51B230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378" y="129858"/>
            <a:ext cx="9291244" cy="67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1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Software used and workflow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Problems found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Local Multiplayer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Code Highlights</a:t>
            </a:r>
          </a:p>
        </p:txBody>
      </p:sp>
    </p:spTree>
    <p:extLst>
      <p:ext uri="{BB962C8B-B14F-4D97-AF65-F5344CB8AC3E}">
        <p14:creationId xmlns:p14="http://schemas.microsoft.com/office/powerpoint/2010/main" val="249882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nline Media 5" title="Sparta Global Simulation V2.2(Added Light switches)">
            <a:hlinkClick r:id="" action="ppaction://media"/>
            <a:extLst>
              <a:ext uri="{FF2B5EF4-FFF2-40B4-BE49-F238E27FC236}">
                <a16:creationId xmlns:a16="http://schemas.microsoft.com/office/drawing/2014/main" id="{02141254-AA12-47BB-8684-5358A6D594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Software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3D Modelling: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Autodesk Maya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Texture creation: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Substance Painter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Game Engine: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Unity 3D HDRP (High Def. Render Pipeline)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6" descr="Image result for substance painter logo">
            <a:extLst>
              <a:ext uri="{FF2B5EF4-FFF2-40B4-BE49-F238E27FC236}">
                <a16:creationId xmlns:a16="http://schemas.microsoft.com/office/drawing/2014/main" id="{067B690F-2CF2-4A01-B87B-3FFB12731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t="4761" r="26582" b="15238"/>
          <a:stretch/>
        </p:blipFill>
        <p:spPr bwMode="auto">
          <a:xfrm>
            <a:off x="5663338" y="2700170"/>
            <a:ext cx="757540" cy="6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maya logo">
            <a:extLst>
              <a:ext uri="{FF2B5EF4-FFF2-40B4-BE49-F238E27FC236}">
                <a16:creationId xmlns:a16="http://schemas.microsoft.com/office/drawing/2014/main" id="{8200B414-2B4A-4D40-9124-DAD0F444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38" y="1350085"/>
            <a:ext cx="694676" cy="6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nity logo">
            <a:extLst>
              <a:ext uri="{FF2B5EF4-FFF2-40B4-BE49-F238E27FC236}">
                <a16:creationId xmlns:a16="http://schemas.microsoft.com/office/drawing/2014/main" id="{D418A8FF-4EC7-4755-8221-D0F0A9D4A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r="15441"/>
          <a:stretch/>
        </p:blipFill>
        <p:spPr bwMode="auto">
          <a:xfrm>
            <a:off x="5663338" y="4035370"/>
            <a:ext cx="771525" cy="7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6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EBFD8C6-7C4D-4CD5-868C-0EFF95384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" r="1" b="431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Texture Examples</a:t>
            </a:r>
          </a:p>
        </p:txBody>
      </p:sp>
    </p:spTree>
    <p:extLst>
      <p:ext uri="{BB962C8B-B14F-4D97-AF65-F5344CB8AC3E}">
        <p14:creationId xmlns:p14="http://schemas.microsoft.com/office/powerpoint/2010/main" val="156362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78E19F2-86AF-4DBE-811D-F961B50C1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9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900F86-5AF0-40E2-964D-8F1978B0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0"/>
            <a:ext cx="6000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2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Problems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5630053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Texture optimization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Lighting: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Shadows on objects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Main sun disk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Score gets called twice and duplicates score</a:t>
            </a:r>
          </a:p>
          <a:p>
            <a:r>
              <a:rPr lang="en-GB" dirty="0">
                <a:solidFill>
                  <a:schemeClr val="tx1"/>
                </a:solidFill>
              </a:rPr>
              <a:t>Pong Mini Game: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Ball did not move 45 degrees all the time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RigidBody movement updates 2 times/s while Update(){} does it every frame (movement issue)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3C341-3DB7-42AE-AEA9-98DCD2A2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8" y="8849"/>
            <a:ext cx="10506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Local Multiplayer</a:t>
            </a:r>
            <a:b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Mini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Mini game uses a second Camera</a:t>
            </a:r>
          </a:p>
          <a:p>
            <a:endParaRPr lang="en-GB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Renders live texture</a:t>
            </a:r>
          </a:p>
          <a:p>
            <a:endParaRPr lang="en-GB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Ball movement:</a:t>
            </a:r>
          </a:p>
          <a:p>
            <a:pPr lvl="1"/>
            <a:r>
              <a:rPr lang="en-GB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Uses a Vector(1f,1f,0f)</a:t>
            </a:r>
          </a:p>
          <a:p>
            <a:pPr lvl="1"/>
            <a:r>
              <a:rPr lang="en-GB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if(collisions)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A394F9F-B82C-4F4D-810C-7DC40764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245378"/>
            <a:ext cx="6642193" cy="4367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08F63-1E91-4E0C-9B57-A3DA1795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51" y="488122"/>
            <a:ext cx="9532498" cy="58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131</Words>
  <Application>Microsoft Office PowerPoint</Application>
  <PresentationFormat>Widescreen</PresentationFormat>
  <Paragraphs>42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Sparta Simulation Project</vt:lpstr>
      <vt:lpstr>Introduction</vt:lpstr>
      <vt:lpstr>PowerPoint Presentation</vt:lpstr>
      <vt:lpstr>Software and Workflow</vt:lpstr>
      <vt:lpstr>Texture Examples</vt:lpstr>
      <vt:lpstr>PowerPoint Presentation</vt:lpstr>
      <vt:lpstr>PowerPoint Presentation</vt:lpstr>
      <vt:lpstr>Problems Found</vt:lpstr>
      <vt:lpstr>Local Multiplayer Mini Game</vt:lpstr>
      <vt:lpstr>Other Code Highlights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 Simulation Project</dc:title>
  <dc:creator>Miguel Vieira</dc:creator>
  <cp:lastModifiedBy>Miguel Vieira</cp:lastModifiedBy>
  <cp:revision>15</cp:revision>
  <dcterms:created xsi:type="dcterms:W3CDTF">2019-09-25T09:07:23Z</dcterms:created>
  <dcterms:modified xsi:type="dcterms:W3CDTF">2019-09-26T10:03:58Z</dcterms:modified>
</cp:coreProperties>
</file>