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6996-25D0-4020-8B52-B4C194A47CFB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AA3B2-2E37-4ABC-9F63-9590D0D2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TKLL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minh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Arduino Uno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Proteus</a:t>
            </a:r>
          </a:p>
          <a:p>
            <a:endParaRPr lang="en-US" dirty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8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setup(){</a:t>
            </a:r>
          </a:p>
          <a:p>
            <a:pPr marL="0" indent="0">
              <a:buNone/>
            </a:pPr>
            <a:r>
              <a:rPr lang="en-US" dirty="0" smtClean="0"/>
              <a:t>	//</a:t>
            </a:r>
            <a:r>
              <a:rPr lang="en-US" dirty="0" err="1" smtClean="0"/>
              <a:t>Init</a:t>
            </a:r>
            <a:r>
              <a:rPr lang="en-US" dirty="0" smtClean="0"/>
              <a:t> functions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oid loop(){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//TODO: DFA Functions call</a:t>
            </a:r>
          </a:p>
          <a:p>
            <a:pPr marL="0" indent="0">
              <a:buNone/>
            </a:pPr>
            <a:r>
              <a:rPr lang="en-US" dirty="0" smtClean="0"/>
              <a:t>	delay(10)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Timer </a:t>
            </a:r>
            <a:r>
              <a:rPr lang="en-US" dirty="0" err="1" smtClean="0"/>
              <a:t>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 timer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setTimer0(</a:t>
            </a:r>
            <a:r>
              <a:rPr lang="en-US" dirty="0" err="1" smtClean="0"/>
              <a:t>int</a:t>
            </a:r>
            <a:r>
              <a:rPr lang="en-US" dirty="0" smtClean="0"/>
              <a:t> duration)</a:t>
            </a:r>
          </a:p>
          <a:p>
            <a:pPr lvl="1"/>
            <a:r>
              <a:rPr lang="en-US" dirty="0" smtClean="0"/>
              <a:t>timer_flag0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timer_run</a:t>
            </a:r>
            <a:r>
              <a:rPr lang="en-US" dirty="0" smtClean="0"/>
              <a:t>()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loop</a:t>
            </a:r>
          </a:p>
          <a:p>
            <a:endParaRPr lang="en-US" dirty="0" smtClean="0"/>
          </a:p>
          <a:p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module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include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main.c</a:t>
            </a:r>
            <a:endParaRPr lang="en-US" dirty="0" smtClean="0"/>
          </a:p>
          <a:p>
            <a:pPr lvl="1"/>
            <a:r>
              <a:rPr lang="en-US" dirty="0" err="1" smtClean="0"/>
              <a:t>timer.h</a:t>
            </a:r>
            <a:r>
              <a:rPr lang="en-US" dirty="0" smtClean="0"/>
              <a:t>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</a:p>
          <a:p>
            <a:pPr lvl="1"/>
            <a:r>
              <a:rPr lang="en-US" dirty="0" err="1" smtClean="0"/>
              <a:t>timer.c</a:t>
            </a:r>
            <a:r>
              <a:rPr lang="en-US" dirty="0" smtClean="0"/>
              <a:t>: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6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-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-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DHT11</a:t>
            </a:r>
          </a:p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LCD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16x2 </a:t>
            </a:r>
            <a:r>
              <a:rPr lang="en-US" dirty="0" err="1" smtClean="0"/>
              <a:t>mỗi</a:t>
            </a:r>
            <a:r>
              <a:rPr lang="en-US" dirty="0" smtClean="0"/>
              <a:t> 10 </a:t>
            </a:r>
            <a:r>
              <a:rPr lang="en-US" dirty="0" err="1" smtClean="0"/>
              <a:t>giây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setTimer0(</a:t>
            </a:r>
            <a:r>
              <a:rPr lang="en-US" dirty="0" err="1" smtClean="0"/>
              <a:t>int</a:t>
            </a:r>
            <a:r>
              <a:rPr lang="en-US" dirty="0" smtClean="0"/>
              <a:t> duration),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timer0_flag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DHT11 </a:t>
            </a:r>
            <a:r>
              <a:rPr lang="en-US" dirty="0" err="1" smtClean="0"/>
              <a:t>và</a:t>
            </a:r>
            <a:r>
              <a:rPr lang="en-US" dirty="0" smtClean="0"/>
              <a:t> LCD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b="1" dirty="0" smtClean="0"/>
              <a:t>Non blocking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7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-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Ẩm</a:t>
            </a:r>
            <a:r>
              <a:rPr lang="en-US" dirty="0" smtClean="0"/>
              <a:t> -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init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setTimer0(10000)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loop(){</a:t>
            </a:r>
          </a:p>
          <a:p>
            <a:pPr marL="0" indent="0">
              <a:buNone/>
            </a:pPr>
            <a:r>
              <a:rPr lang="en-US" dirty="0" smtClean="0"/>
              <a:t>	if(timer_flag0 == 1){</a:t>
            </a:r>
          </a:p>
          <a:p>
            <a:pPr marL="0" indent="0">
              <a:buNone/>
            </a:pPr>
            <a:r>
              <a:rPr lang="en-US" dirty="0" smtClean="0"/>
              <a:t>		DHT11_LCD_Func();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setTimer0(10000)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– </a:t>
            </a:r>
            <a:r>
              <a:rPr lang="en-US" dirty="0" err="1" smtClean="0"/>
              <a:t>Đèn</a:t>
            </a:r>
            <a:r>
              <a:rPr lang="en-US" dirty="0" smtClean="0"/>
              <a:t>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, </a:t>
            </a:r>
            <a:r>
              <a:rPr lang="en-US" dirty="0" err="1" smtClean="0"/>
              <a:t>chống</a:t>
            </a:r>
            <a:r>
              <a:rPr lang="en-US" dirty="0" smtClean="0"/>
              <a:t> rung 3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10ms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thả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, 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,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, </a:t>
            </a:r>
            <a:r>
              <a:rPr lang="en-US" dirty="0" err="1" smtClean="0"/>
              <a:t>đèn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2 </a:t>
            </a:r>
            <a:r>
              <a:rPr lang="en-US" dirty="0" err="1" smtClean="0"/>
              <a:t>giây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01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252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Đồ Án TKLL</vt:lpstr>
      <vt:lpstr>Yêu cầu chung</vt:lpstr>
      <vt:lpstr>Cấu trúc chương trình</vt:lpstr>
      <vt:lpstr>Hiện thực một hoặc nhiều Timer ảo</vt:lpstr>
      <vt:lpstr>Nhiệt độ - Độ Ẩm - LCD</vt:lpstr>
      <vt:lpstr>Nhiệt độ - Độ Ẩm - LCD</vt:lpstr>
      <vt:lpstr>Nút nhấn đơn – Đèn 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TKLL</dc:title>
  <dc:creator>USER</dc:creator>
  <cp:lastModifiedBy>USER</cp:lastModifiedBy>
  <cp:revision>4</cp:revision>
  <dcterms:created xsi:type="dcterms:W3CDTF">2021-10-17T13:34:54Z</dcterms:created>
  <dcterms:modified xsi:type="dcterms:W3CDTF">2021-10-18T09:58:55Z</dcterms:modified>
</cp:coreProperties>
</file>