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96" autoAdjust="0"/>
    <p:restoredTop sz="94660"/>
  </p:normalViewPr>
  <p:slideViewPr>
    <p:cSldViewPr snapToGrid="0">
      <p:cViewPr>
        <p:scale>
          <a:sx n="100" d="100"/>
          <a:sy n="100" d="100"/>
        </p:scale>
        <p:origin x="-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FF3-274E-4D50-B472-05E2991B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CBB2-CBF2-49B0-9E6B-A7731C3F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B43F-60DD-4FE6-BAB6-DCB28C02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F8A0-F9AC-481B-A9D4-0D28B3CC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3069-A574-486A-869F-74F1A305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49E7-7DCC-49C0-A61A-9B03B61C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CFE4-60F4-4582-80FF-C96A59A8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6C6-12FB-4602-A748-1A1AE317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D29E-65EE-4981-8215-C5BCBAE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C84D-62F9-4E92-A065-325D7EA1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2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8F9CB-3873-44C2-99D5-EDF91AEE5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32BDC-183F-4E23-BF9C-1805A2B0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F209-EBF7-4811-B089-FFB9D5E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0691-13EA-41AA-BFDB-3B765CA8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72DD-7412-4417-9508-B3AAB837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E65-571B-49AE-AF7A-78F91E2B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5C5C-C1A4-459D-BA27-A22A7D45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FBA2-2E58-4A6B-ACA8-2A15860B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134B-5E67-45F3-838B-D65BC1D8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F14D-AD39-4E87-AA84-B7160126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8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992-F60B-4A97-95BA-AAF47D75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BEB7-F9AD-479F-82B7-C88BC04F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453F-516A-4B3B-B68A-8D16233B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D37E-519B-4C41-BAB7-6CF49BE6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21EF-A418-4771-9007-B367BC4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9D4A-E62F-4D52-961D-F3D832C8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D4B2-EC8E-4FAF-9914-B4DCBD65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BC96A-2E93-4111-999A-84AC94AE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093D-9824-4166-AEFC-E1DA4AD2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D3654-DD14-4759-A91C-5EA3D2B0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A79A-04AE-4799-AA51-9D5D90DA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F7E-592E-4B4F-BD36-8CEA4842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A6B2-2EB8-49CF-9002-31B710BD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B12A-A05D-49A3-8D77-282A4129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8601-F05C-45FA-9915-AB19FCDA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A92BB-B314-46D3-A79B-89DBDEF8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C49A9-774C-4308-862F-B8A6477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59FDE-C556-4651-A96C-5C58DC4E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3A91-562C-4FF9-BF4D-F9467A4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5EF2-E4BB-4390-A81F-AA7142C7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40F8D-ED5C-4E6D-9F81-8AAFA47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AD657-541C-43A1-B992-704D39C0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89D6-77FD-4D37-A34E-138C7CC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2787D-6495-481F-B68E-71CA0120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6F4F5-CED5-4F72-BA78-ECC275B6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037CC-9378-47A5-AB31-61341586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1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570-118D-438A-8D0B-38CD45AD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A593-657D-44E4-AA4F-02D644F1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E538-CB77-45D3-B175-A43AA87A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17CBF-D29B-41E4-BC61-6858B0F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964E-B67F-4716-BB0F-F863D960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8229-FF60-4C9D-AA99-16F10823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3D80-AB4C-46AE-86A6-1A45F815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C9DB0-15D4-4477-8204-27164B774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61A1-E7BA-414E-8E2C-122460E1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D4E8-F150-40DE-9016-F31ECA7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4737-B617-4FB1-A54E-3EA346B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D9D3-751B-4DEC-8B8B-988B6604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1AE0F-6324-4E50-B578-EB4CCAA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D2B2-3D10-4D1D-85E5-AC2DFDA3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3F95-08F8-4207-842A-B7D35FC6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DCEE-6329-4ED2-BD72-3C2EB5AF6BB3}" type="datetimeFigureOut">
              <a:rPr lang="en-GB" smtClean="0"/>
              <a:t>23/03/2019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2429-85EF-46F4-91E0-036DFF09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2C8C-EE61-4EE7-B1CE-24321DF0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5BEA-AA9D-4F98-9D90-6C706C6594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2ABD5-BA60-4FD4-BA40-4C3B2046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11" y="584791"/>
            <a:ext cx="10153778" cy="6198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785F3-6B3E-4011-B980-90244A6357F7}"/>
              </a:ext>
            </a:extLst>
          </p:cNvPr>
          <p:cNvSpPr txBox="1"/>
          <p:nvPr/>
        </p:nvSpPr>
        <p:spPr>
          <a:xfrm>
            <a:off x="4957708" y="260319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do BC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4D45-CB2E-44A8-94A2-8E110E7B8D93}"/>
              </a:ext>
            </a:extLst>
          </p:cNvPr>
          <p:cNvSpPr txBox="1"/>
          <p:nvPr/>
        </p:nvSpPr>
        <p:spPr>
          <a:xfrm>
            <a:off x="7940394" y="877533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5648-535F-4C03-B655-E4C890140FAA}"/>
              </a:ext>
            </a:extLst>
          </p:cNvPr>
          <p:cNvSpPr txBox="1"/>
          <p:nvPr/>
        </p:nvSpPr>
        <p:spPr>
          <a:xfrm>
            <a:off x="3925742" y="1544833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6D54C-3D47-417E-874C-631A8CB9D343}"/>
              </a:ext>
            </a:extLst>
          </p:cNvPr>
          <p:cNvSpPr txBox="1"/>
          <p:nvPr/>
        </p:nvSpPr>
        <p:spPr>
          <a:xfrm>
            <a:off x="6020153" y="1576161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B2009-6FA7-4B09-B27E-5AF3D04AE33A}"/>
              </a:ext>
            </a:extLst>
          </p:cNvPr>
          <p:cNvSpPr txBox="1"/>
          <p:nvPr/>
        </p:nvSpPr>
        <p:spPr>
          <a:xfrm>
            <a:off x="8232276" y="1246865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B5A07-7CC2-4878-8989-814609F40B8D}"/>
              </a:ext>
            </a:extLst>
          </p:cNvPr>
          <p:cNvSpPr txBox="1"/>
          <p:nvPr/>
        </p:nvSpPr>
        <p:spPr>
          <a:xfrm>
            <a:off x="8125097" y="2278271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PCLoadEnable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74F1B-DB66-41E0-A9D2-CD94DC742CE8}"/>
              </a:ext>
            </a:extLst>
          </p:cNvPr>
          <p:cNvSpPr txBox="1"/>
          <p:nvPr/>
        </p:nvSpPr>
        <p:spPr>
          <a:xfrm>
            <a:off x="4134748" y="1013265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do BC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0FB9E-4809-4742-9B2B-173539A0E44D}"/>
              </a:ext>
            </a:extLst>
          </p:cNvPr>
          <p:cNvSpPr txBox="1"/>
          <p:nvPr/>
        </p:nvSpPr>
        <p:spPr>
          <a:xfrm>
            <a:off x="7052119" y="1985529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PCLoadEnable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89E85-D1A8-443B-9DC2-6658BBC7F866}"/>
              </a:ext>
            </a:extLst>
          </p:cNvPr>
          <p:cNvSpPr txBox="1"/>
          <p:nvPr/>
        </p:nvSpPr>
        <p:spPr>
          <a:xfrm>
            <a:off x="4594478" y="2055298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E1989-E902-4E4A-8305-1ECD65ECB592}"/>
              </a:ext>
            </a:extLst>
          </p:cNvPr>
          <p:cNvSpPr txBox="1"/>
          <p:nvPr/>
        </p:nvSpPr>
        <p:spPr>
          <a:xfrm>
            <a:off x="5809677" y="2047010"/>
            <a:ext cx="14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40555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Mendes</dc:creator>
  <cp:lastModifiedBy>Francisco Mendes</cp:lastModifiedBy>
  <cp:revision>5</cp:revision>
  <dcterms:created xsi:type="dcterms:W3CDTF">2019-03-22T15:30:31Z</dcterms:created>
  <dcterms:modified xsi:type="dcterms:W3CDTF">2019-03-23T19:07:03Z</dcterms:modified>
</cp:coreProperties>
</file>