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9EFF3-274E-4D50-B472-05E2991B28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90CBB2-CBF2-49B0-9E6B-A7731C3FB4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EB43F-60DD-4FE6-BAB6-DCB28C023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6DCEE-6329-4ED2-BD72-3C2EB5AF6BB3}" type="datetimeFigureOut">
              <a:rPr lang="en-GB" smtClean="0"/>
              <a:t>23/03/2019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EF8A0-F9AC-481B-A9D4-0D28B3CCD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13069-A574-486A-869F-74F1A3059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95BEA-AA9D-4F98-9D90-6C706C6594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2247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A49E7-7DCC-49C0-A61A-9B03B61CA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3ACFE4-60F4-4582-80FF-C96A59A8E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7A6C6-12FB-4602-A748-1A1AE3174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6DCEE-6329-4ED2-BD72-3C2EB5AF6BB3}" type="datetimeFigureOut">
              <a:rPr lang="en-GB" smtClean="0"/>
              <a:t>23/03/2019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ED29E-65EE-4981-8215-C5BCBAE0B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DC84D-62F9-4E92-A065-325D7EA15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95BEA-AA9D-4F98-9D90-6C706C6594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420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A8F9CB-3873-44C2-99D5-EDF91AEE5E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F32BDC-183F-4E23-BF9C-1805A2B02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6F209-EBF7-4811-B089-FFB9D5E58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6DCEE-6329-4ED2-BD72-3C2EB5AF6BB3}" type="datetimeFigureOut">
              <a:rPr lang="en-GB" smtClean="0"/>
              <a:t>23/03/2019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C0691-13EA-41AA-BFDB-3B765CA8C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572DD-7412-4417-9508-B3AAB8373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95BEA-AA9D-4F98-9D90-6C706C6594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631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1FE65-571B-49AE-AF7A-78F91E2B2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95C5C-C1A4-459D-BA27-A22A7D452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9FBA2-2E58-4A6B-ACA8-2A15860B2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6DCEE-6329-4ED2-BD72-3C2EB5AF6BB3}" type="datetimeFigureOut">
              <a:rPr lang="en-GB" smtClean="0"/>
              <a:t>23/03/2019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F134B-5E67-45F3-838B-D65BC1D83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AF14D-AD39-4E87-AA84-B71601267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95BEA-AA9D-4F98-9D90-6C706C6594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588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BB992-F60B-4A97-95BA-AAF47D750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FBEB7-F9AD-479F-82B7-C88BC04FD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2453F-516A-4B3B-B68A-8D16233B8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6DCEE-6329-4ED2-BD72-3C2EB5AF6BB3}" type="datetimeFigureOut">
              <a:rPr lang="en-GB" smtClean="0"/>
              <a:t>23/03/2019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9D37E-519B-4C41-BAB7-6CF49BE64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921EF-A418-4771-9007-B367BC472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95BEA-AA9D-4F98-9D90-6C706C6594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48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39D4A-E62F-4D52-961D-F3D832C8F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FD4B2-EC8E-4FAF-9914-B4DCBD6525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DBC96A-2E93-4111-999A-84AC94AE0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1093D-9824-4166-AEFC-E1DA4AD21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6DCEE-6329-4ED2-BD72-3C2EB5AF6BB3}" type="datetimeFigureOut">
              <a:rPr lang="en-GB" smtClean="0"/>
              <a:t>23/03/2019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D3654-DD14-4759-A91C-5EA3D2B06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CA79A-04AE-4799-AA51-9D5D90DAE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95BEA-AA9D-4F98-9D90-6C706C6594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649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1AF7E-592E-4B4F-BD36-8CEA48420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6A6B2-2EB8-49CF-9002-31B710BDD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66B12A-A05D-49A3-8D77-282A41291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758601-F05C-45FA-9915-AB19FCDA05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5A92BB-B314-46D3-A79B-89DBDEF8A9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9C49A9-774C-4308-862F-B8A6477F7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6DCEE-6329-4ED2-BD72-3C2EB5AF6BB3}" type="datetimeFigureOut">
              <a:rPr lang="en-GB" smtClean="0"/>
              <a:t>23/03/2019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059FDE-C556-4651-A96C-5C58DC4E4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CF3A91-562C-4FF9-BF4D-F9467A417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95BEA-AA9D-4F98-9D90-6C706C6594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159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35EF2-E4BB-4390-A81F-AA7142C7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640F8D-ED5C-4E6D-9F81-8AAFA47B4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6DCEE-6329-4ED2-BD72-3C2EB5AF6BB3}" type="datetimeFigureOut">
              <a:rPr lang="en-GB" smtClean="0"/>
              <a:t>23/03/2019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2AD657-541C-43A1-B992-704D39C06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1A89D6-77FD-4D37-A34E-138C7CCD1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95BEA-AA9D-4F98-9D90-6C706C6594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021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C2787D-6495-481F-B68E-71CA01201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6DCEE-6329-4ED2-BD72-3C2EB5AF6BB3}" type="datetimeFigureOut">
              <a:rPr lang="en-GB" smtClean="0"/>
              <a:t>23/03/2019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F6F4F5-CED5-4F72-BA78-ECC275B69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2037CC-9378-47A5-AB31-613415862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95BEA-AA9D-4F98-9D90-6C706C6594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015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E570-118D-438A-8D0B-38CD45ADD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4A593-657D-44E4-AA4F-02D644F16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2BE538-CB77-45D3-B175-A43AA87AE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D17CBF-D29B-41E4-BC61-6858B0FF5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6DCEE-6329-4ED2-BD72-3C2EB5AF6BB3}" type="datetimeFigureOut">
              <a:rPr lang="en-GB" smtClean="0"/>
              <a:t>23/03/2019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F964E-B67F-4716-BB0F-F863D960A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48229-FF60-4C9D-AA99-16F108234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95BEA-AA9D-4F98-9D90-6C706C6594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050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03D80-AB4C-46AE-86A6-1A45F8157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3C9DB0-15D4-4477-8204-27164B774A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1961A1-E7BA-414E-8E2C-122460E19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0D4E8-F150-40DE-9016-F31ECA7F0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6DCEE-6329-4ED2-BD72-3C2EB5AF6BB3}" type="datetimeFigureOut">
              <a:rPr lang="en-GB" smtClean="0"/>
              <a:t>23/03/2019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54737-B617-4FB1-A54E-3EA346B04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0D9D3-751B-4DEC-8B8B-988B66047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95BEA-AA9D-4F98-9D90-6C706C6594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946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E1AE0F-6324-4E50-B578-EB4CCAAED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2D2B2-3D10-4D1D-85E5-AC2DFDA38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83F95-08F8-4207-842A-B7D35FC6DD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6DCEE-6329-4ED2-BD72-3C2EB5AF6BB3}" type="datetimeFigureOut">
              <a:rPr lang="en-GB" smtClean="0"/>
              <a:t>23/03/2019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E2429-85EF-46F4-91E0-036DFF09A5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82C8C-EE61-4EE7-B1CE-24321DF0B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95BEA-AA9D-4F98-9D90-6C706C6594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1864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F2ABD5-BA60-4FD4-BA40-4C3B20464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11" y="584791"/>
            <a:ext cx="10153778" cy="61987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6785F3-6B3E-4011-B980-90244A6357F7}"/>
              </a:ext>
            </a:extLst>
          </p:cNvPr>
          <p:cNvSpPr txBox="1"/>
          <p:nvPr/>
        </p:nvSpPr>
        <p:spPr>
          <a:xfrm>
            <a:off x="4957708" y="260319"/>
            <a:ext cx="1425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 do BC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3A4D45-CB2E-44A8-94A2-8E110E7B8D93}"/>
              </a:ext>
            </a:extLst>
          </p:cNvPr>
          <p:cNvSpPr txBox="1"/>
          <p:nvPr/>
        </p:nvSpPr>
        <p:spPr>
          <a:xfrm>
            <a:off x="7940394" y="877533"/>
            <a:ext cx="1425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PC Value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EA5648-535F-4C03-B655-E4C890140FAA}"/>
              </a:ext>
            </a:extLst>
          </p:cNvPr>
          <p:cNvSpPr txBox="1"/>
          <p:nvPr/>
        </p:nvSpPr>
        <p:spPr>
          <a:xfrm>
            <a:off x="3925742" y="1544833"/>
            <a:ext cx="1425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PC+1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36D54C-3D47-417E-874C-631A8CB9D343}"/>
              </a:ext>
            </a:extLst>
          </p:cNvPr>
          <p:cNvSpPr txBox="1"/>
          <p:nvPr/>
        </p:nvSpPr>
        <p:spPr>
          <a:xfrm>
            <a:off x="6020153" y="1576161"/>
            <a:ext cx="1425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PC+1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6B2009-6FA7-4B09-B27E-5AF3D04AE33A}"/>
              </a:ext>
            </a:extLst>
          </p:cNvPr>
          <p:cNvSpPr txBox="1"/>
          <p:nvPr/>
        </p:nvSpPr>
        <p:spPr>
          <a:xfrm>
            <a:off x="8232276" y="1246865"/>
            <a:ext cx="1425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PC+1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6B5A07-7CC2-4878-8989-814609F40B8D}"/>
              </a:ext>
            </a:extLst>
          </p:cNvPr>
          <p:cNvSpPr txBox="1"/>
          <p:nvPr/>
        </p:nvSpPr>
        <p:spPr>
          <a:xfrm>
            <a:off x="8125097" y="2278271"/>
            <a:ext cx="1776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PCLoadEnable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874F1B-DB66-41E0-A9D2-CD94DC742CE8}"/>
              </a:ext>
            </a:extLst>
          </p:cNvPr>
          <p:cNvSpPr txBox="1"/>
          <p:nvPr/>
        </p:nvSpPr>
        <p:spPr>
          <a:xfrm>
            <a:off x="4134748" y="1013265"/>
            <a:ext cx="1425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 do BC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50FB9E-4809-4742-9B2B-173539A0E44D}"/>
              </a:ext>
            </a:extLst>
          </p:cNvPr>
          <p:cNvSpPr txBox="1"/>
          <p:nvPr/>
        </p:nvSpPr>
        <p:spPr>
          <a:xfrm>
            <a:off x="7052119" y="1985529"/>
            <a:ext cx="1776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PCLoadEnable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C89E85-D1A8-443B-9DC2-6658BBC7F866}"/>
              </a:ext>
            </a:extLst>
          </p:cNvPr>
          <p:cNvSpPr txBox="1"/>
          <p:nvPr/>
        </p:nvSpPr>
        <p:spPr>
          <a:xfrm>
            <a:off x="4594478" y="2055298"/>
            <a:ext cx="1425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3E1989-E902-4E4A-8305-1ECD65ECB592}"/>
              </a:ext>
            </a:extLst>
          </p:cNvPr>
          <p:cNvSpPr txBox="1"/>
          <p:nvPr/>
        </p:nvSpPr>
        <p:spPr>
          <a:xfrm>
            <a:off x="5809677" y="2047010"/>
            <a:ext cx="1425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BC\</a:t>
            </a:r>
          </a:p>
        </p:txBody>
      </p:sp>
    </p:spTree>
    <p:extLst>
      <p:ext uri="{BB962C8B-B14F-4D97-AF65-F5344CB8AC3E}">
        <p14:creationId xmlns:p14="http://schemas.microsoft.com/office/powerpoint/2010/main" val="4055535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22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Francisco Mendes</dc:creator>
  <cp:lastModifiedBy>Francisco Mendes</cp:lastModifiedBy>
  <cp:revision>3</cp:revision>
  <dcterms:created xsi:type="dcterms:W3CDTF">2019-03-22T15:30:31Z</dcterms:created>
  <dcterms:modified xsi:type="dcterms:W3CDTF">2019-03-23T14:53:33Z</dcterms:modified>
</cp:coreProperties>
</file>