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2340"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GB"/>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80E4C92-ABA9-418C-9668-0CBEC9891F35}" type="datetimeFigureOut">
              <a:rPr lang="en-GB" smtClean="0"/>
              <a:t>29/01/2013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199574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0E4C92-ABA9-418C-9668-0CBEC9891F35}" type="datetimeFigureOut">
              <a:rPr lang="en-GB" smtClean="0"/>
              <a:t>29/01/2013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75923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0E4C92-ABA9-418C-9668-0CBEC9891F35}" type="datetimeFigureOut">
              <a:rPr lang="en-GB" smtClean="0"/>
              <a:t>29/01/2013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397793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0E4C92-ABA9-418C-9668-0CBEC9891F35}" type="datetimeFigureOut">
              <a:rPr lang="en-GB" smtClean="0"/>
              <a:t>29/01/2013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38991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0E4C92-ABA9-418C-9668-0CBEC9891F35}" type="datetimeFigureOut">
              <a:rPr lang="en-GB" smtClean="0"/>
              <a:t>29/01/2013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40673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80E4C92-ABA9-418C-9668-0CBEC9891F35}" type="datetimeFigureOut">
              <a:rPr lang="en-GB" smtClean="0"/>
              <a:t>29/01/2013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1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80E4C92-ABA9-418C-9668-0CBEC9891F35}" type="datetimeFigureOut">
              <a:rPr lang="en-GB" smtClean="0"/>
              <a:t>29/01/2013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64938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80E4C92-ABA9-418C-9668-0CBEC9891F35}" type="datetimeFigureOut">
              <a:rPr lang="en-GB" smtClean="0"/>
              <a:t>29/01/2013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398966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E4C92-ABA9-418C-9668-0CBEC9891F35}" type="datetimeFigureOut">
              <a:rPr lang="en-GB" smtClean="0"/>
              <a:t>29/01/2013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407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E4C92-ABA9-418C-9668-0CBEC9891F35}" type="datetimeFigureOut">
              <a:rPr lang="en-GB" smtClean="0"/>
              <a:t>29/01/2013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311527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0E4C92-ABA9-418C-9668-0CBEC9891F35}" type="datetimeFigureOut">
              <a:rPr lang="en-GB" smtClean="0"/>
              <a:t>29/01/2013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4D2EEA0-CBBE-43AD-B9F5-AA94A024F435}" type="slidenum">
              <a:rPr lang="en-GB" smtClean="0"/>
              <a:t>‹#›</a:t>
            </a:fld>
            <a:endParaRPr lang="en-GB"/>
          </a:p>
        </p:txBody>
      </p:sp>
    </p:spTree>
    <p:extLst>
      <p:ext uri="{BB962C8B-B14F-4D97-AF65-F5344CB8AC3E}">
        <p14:creationId xmlns:p14="http://schemas.microsoft.com/office/powerpoint/2010/main" val="400716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80E4C92-ABA9-418C-9668-0CBEC9891F35}" type="datetimeFigureOut">
              <a:rPr lang="en-GB" smtClean="0"/>
              <a:t>29/01/2013</a:t>
            </a:fld>
            <a:endParaRPr lang="en-GB"/>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4D2EEA0-CBBE-43AD-B9F5-AA94A024F435}" type="slidenum">
              <a:rPr lang="en-GB" smtClean="0"/>
              <a:t>‹#›</a:t>
            </a:fld>
            <a:endParaRPr lang="en-GB"/>
          </a:p>
        </p:txBody>
      </p:sp>
    </p:spTree>
    <p:extLst>
      <p:ext uri="{BB962C8B-B14F-4D97-AF65-F5344CB8AC3E}">
        <p14:creationId xmlns:p14="http://schemas.microsoft.com/office/powerpoint/2010/main" val="214448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704" y="551738"/>
            <a:ext cx="5829300" cy="2473416"/>
          </a:xfrm>
        </p:spPr>
        <p:txBody>
          <a:bodyPr>
            <a:normAutofit fontScale="90000"/>
          </a:bodyPr>
          <a:lstStyle/>
          <a:p>
            <a:r>
              <a:rPr lang="en-GB" dirty="0" smtClean="0"/>
              <a:t/>
            </a:r>
            <a:br>
              <a:rPr lang="en-GB" dirty="0" smtClean="0"/>
            </a:br>
            <a:r>
              <a:rPr lang="en-GB" dirty="0"/>
              <a:t/>
            </a:r>
            <a:br>
              <a:rPr lang="en-GB" dirty="0"/>
            </a:br>
            <a:r>
              <a:rPr lang="en-GB" dirty="0" smtClean="0"/>
              <a:t>     </a:t>
            </a:r>
            <a:br>
              <a:rPr lang="en-GB" dirty="0" smtClean="0"/>
            </a:br>
            <a:r>
              <a:rPr lang="en-GB" dirty="0"/>
              <a:t/>
            </a:r>
            <a:br>
              <a:rPr lang="en-GB" dirty="0"/>
            </a:br>
            <a:r>
              <a:rPr lang="en-GB" dirty="0" smtClean="0"/>
              <a:t/>
            </a:r>
            <a:br>
              <a:rPr lang="en-GB" dirty="0" smtClean="0"/>
            </a:br>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914" y="179512"/>
            <a:ext cx="862814" cy="766945"/>
          </a:xfrm>
          <a:prstGeom prst="rect">
            <a:avLst/>
          </a:prstGeom>
        </p:spPr>
      </p:pic>
      <p:sp>
        <p:nvSpPr>
          <p:cNvPr id="6" name="Rectangle 5"/>
          <p:cNvSpPr/>
          <p:nvPr/>
        </p:nvSpPr>
        <p:spPr>
          <a:xfrm>
            <a:off x="1016537" y="420099"/>
            <a:ext cx="5832818" cy="7725192"/>
          </a:xfrm>
          <a:prstGeom prst="rect">
            <a:avLst/>
          </a:prstGeom>
        </p:spPr>
        <p:txBody>
          <a:bodyPr wrap="square">
            <a:spAutoFit/>
          </a:bodyPr>
          <a:lstStyle/>
          <a:p>
            <a:pPr fontAlgn="base"/>
            <a:r>
              <a:rPr lang="en-GB" sz="1600" b="1" dirty="0" smtClean="0"/>
              <a:t>WMC </a:t>
            </a:r>
            <a:r>
              <a:rPr lang="en-GB" sz="1600" b="1" dirty="0"/>
              <a:t>Training </a:t>
            </a:r>
            <a:r>
              <a:rPr lang="en-GB" sz="1600" dirty="0"/>
              <a:t>are delighted to announce the launch of our 90 starts in 90 days campaign</a:t>
            </a:r>
            <a:r>
              <a:rPr lang="en-GB" sz="1600" dirty="0" smtClean="0"/>
              <a:t>.</a:t>
            </a:r>
          </a:p>
          <a:p>
            <a:pPr fontAlgn="base"/>
            <a:endParaRPr lang="en-GB" sz="1600" dirty="0" smtClean="0"/>
          </a:p>
          <a:p>
            <a:pPr fontAlgn="base"/>
            <a:r>
              <a:rPr lang="en-GB" sz="1600" dirty="0" smtClean="0"/>
              <a:t> This </a:t>
            </a:r>
            <a:r>
              <a:rPr lang="en-GB" sz="1600" dirty="0"/>
              <a:t>means we have 90 funded placements on our CPD programs for your business and your staff</a:t>
            </a:r>
            <a:r>
              <a:rPr lang="en-GB" sz="1600" dirty="0" smtClean="0"/>
              <a:t>.</a:t>
            </a:r>
          </a:p>
          <a:p>
            <a:pPr fontAlgn="base"/>
            <a:endParaRPr lang="en-GB" sz="1600" dirty="0"/>
          </a:p>
          <a:p>
            <a:pPr fontAlgn="base"/>
            <a:r>
              <a:rPr lang="en-GB" sz="1600" dirty="0"/>
              <a:t>Make sure your business is in pole position for learning and development in 2013 and contact us now to guarantee your </a:t>
            </a:r>
            <a:r>
              <a:rPr lang="en-GB" sz="1600" dirty="0" smtClean="0"/>
              <a:t>place</a:t>
            </a:r>
          </a:p>
          <a:p>
            <a:pPr fontAlgn="base"/>
            <a:r>
              <a:rPr lang="en-GB" sz="1600" b="1" dirty="0" smtClean="0"/>
              <a:t>                                          </a:t>
            </a:r>
          </a:p>
          <a:p>
            <a:pPr fontAlgn="base"/>
            <a:endParaRPr lang="en-GB" sz="1600" b="1" dirty="0"/>
          </a:p>
          <a:p>
            <a:pPr fontAlgn="base"/>
            <a:r>
              <a:rPr lang="en-GB" sz="1600" b="1" dirty="0" smtClean="0"/>
              <a:t>                                           WMC Training </a:t>
            </a:r>
            <a:r>
              <a:rPr lang="en-GB" sz="1600" dirty="0" smtClean="0"/>
              <a:t>are proudly working in partnership with </a:t>
            </a:r>
            <a:r>
              <a:rPr lang="en-GB" sz="1600" b="1" dirty="0" smtClean="0"/>
              <a:t>JACE Training and assessment.</a:t>
            </a:r>
            <a:r>
              <a:rPr lang="en-GB" sz="1600" dirty="0" smtClean="0"/>
              <a:t> We are proud as punch and very grateful in deed.</a:t>
            </a:r>
          </a:p>
          <a:p>
            <a:pPr fontAlgn="base"/>
            <a:endParaRPr lang="en-GB" sz="1600" b="1" dirty="0"/>
          </a:p>
          <a:p>
            <a:pPr fontAlgn="base"/>
            <a:r>
              <a:rPr lang="en-GB" sz="1600" dirty="0" smtClean="0"/>
              <a:t>Thank you </a:t>
            </a:r>
            <a:r>
              <a:rPr lang="en-GB" sz="1600" b="1" dirty="0" smtClean="0"/>
              <a:t>JACE Training  </a:t>
            </a:r>
            <a:r>
              <a:rPr lang="en-GB" sz="1600" dirty="0" smtClean="0"/>
              <a:t>from all the team at WMC Training!</a:t>
            </a:r>
            <a:endParaRPr lang="en-GB" sz="1600" dirty="0"/>
          </a:p>
          <a:p>
            <a:pPr fontAlgn="base"/>
            <a:endParaRPr lang="en-GB" sz="1600" dirty="0" smtClean="0"/>
          </a:p>
          <a:p>
            <a:pPr fontAlgn="base"/>
            <a:endParaRPr lang="en-GB" sz="1600" dirty="0" smtClean="0"/>
          </a:p>
          <a:p>
            <a:pPr fontAlgn="base"/>
            <a:endParaRPr lang="en-GB" sz="1600" dirty="0"/>
          </a:p>
          <a:p>
            <a:pPr fontAlgn="base"/>
            <a:endParaRPr lang="en-GB" sz="1600" dirty="0"/>
          </a:p>
          <a:p>
            <a:r>
              <a:rPr lang="en-GB" sz="1600" b="1" dirty="0" smtClean="0">
                <a:solidFill>
                  <a:schemeClr val="tx1"/>
                </a:solidFill>
              </a:rPr>
              <a:t>Teresa Parker, HR &amp; Compliance Manager for BG Insurance:</a:t>
            </a:r>
            <a:endParaRPr lang="en-GB" sz="1600" dirty="0" smtClean="0">
              <a:solidFill>
                <a:schemeClr val="tx1"/>
              </a:solidFill>
            </a:endParaRPr>
          </a:p>
          <a:p>
            <a:r>
              <a:rPr lang="en-GB" sz="1600" dirty="0" smtClean="0">
                <a:solidFill>
                  <a:schemeClr val="tx1"/>
                </a:solidFill>
              </a:rPr>
              <a:t> </a:t>
            </a:r>
          </a:p>
          <a:p>
            <a:r>
              <a:rPr lang="en-GB" sz="1600" i="1" dirty="0" smtClean="0">
                <a:solidFill>
                  <a:schemeClr val="tx1"/>
                </a:solidFill>
              </a:rPr>
              <a:t>‘We have found the services provided by WMC Training to be informative and timely.</a:t>
            </a:r>
          </a:p>
          <a:p>
            <a:endParaRPr lang="en-GB" sz="1600" dirty="0" smtClean="0">
              <a:solidFill>
                <a:schemeClr val="tx1"/>
              </a:solidFill>
            </a:endParaRPr>
          </a:p>
          <a:p>
            <a:r>
              <a:rPr lang="en-GB" sz="1600" i="1" dirty="0" smtClean="0">
                <a:solidFill>
                  <a:schemeClr val="tx1"/>
                </a:solidFill>
              </a:rPr>
              <a:t>The WMC team have guided us through the training programmes and provided valuable support to both myself (as HR and Compliance manager) and our team of managers and team leaders who are currently working towards their qualifications.</a:t>
            </a:r>
          </a:p>
          <a:p>
            <a:endParaRPr lang="en-GB" sz="1600" dirty="0" smtClean="0">
              <a:solidFill>
                <a:schemeClr val="tx1"/>
              </a:solidFill>
            </a:endParaRPr>
          </a:p>
          <a:p>
            <a:r>
              <a:rPr lang="en-GB" sz="1600" i="1" dirty="0" smtClean="0">
                <a:solidFill>
                  <a:schemeClr val="tx1"/>
                </a:solidFill>
              </a:rPr>
              <a:t>Empowering our employees with leadership skills is the beginning of a long term training programme provided by WMC Training</a:t>
            </a:r>
            <a:r>
              <a:rPr lang="en-GB" sz="1600" i="1" dirty="0" smtClean="0"/>
              <a:t>.’</a:t>
            </a:r>
            <a:endParaRPr lang="en-GB" sz="16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6" y="3856959"/>
            <a:ext cx="1037569" cy="85147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14" y="4895382"/>
            <a:ext cx="853111" cy="49390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723" y="2649486"/>
            <a:ext cx="2060848" cy="515212"/>
          </a:xfrm>
          <a:prstGeom prst="rect">
            <a:avLst/>
          </a:prstGeom>
        </p:spPr>
      </p:pic>
    </p:spTree>
    <p:extLst>
      <p:ext uri="{BB962C8B-B14F-4D97-AF65-F5344CB8AC3E}">
        <p14:creationId xmlns:p14="http://schemas.microsoft.com/office/powerpoint/2010/main" val="3988799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107</Words>
  <Application>Microsoft Office PowerPoint</Application>
  <PresentationFormat>On-screen Show (4:3)</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dc:creator>
  <cp:lastModifiedBy>Paul</cp:lastModifiedBy>
  <cp:revision>7</cp:revision>
  <dcterms:created xsi:type="dcterms:W3CDTF">2013-01-29T10:56:39Z</dcterms:created>
  <dcterms:modified xsi:type="dcterms:W3CDTF">2013-01-29T19:34:21Z</dcterms:modified>
</cp:coreProperties>
</file>