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93E3E-20B2-4A49-81B0-9092B1052442}" v="2" dt="2022-03-27T23:51:55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550" y="-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quimpo, Jonathan" userId="ca179e17-1be1-40e0-9ed1-0d0379e7448c" providerId="ADAL" clId="{7E493E3E-20B2-4A49-81B0-9092B1052442}"/>
    <pc:docChg chg="custSel addSld modSld">
      <pc:chgData name="Yuquimpo, Jonathan" userId="ca179e17-1be1-40e0-9ed1-0d0379e7448c" providerId="ADAL" clId="{7E493E3E-20B2-4A49-81B0-9092B1052442}" dt="2022-03-27T23:51:55.572" v="6"/>
      <pc:docMkLst>
        <pc:docMk/>
      </pc:docMkLst>
      <pc:sldChg chg="addSp delSp modSp new mod">
        <pc:chgData name="Yuquimpo, Jonathan" userId="ca179e17-1be1-40e0-9ed1-0d0379e7448c" providerId="ADAL" clId="{7E493E3E-20B2-4A49-81B0-9092B1052442}" dt="2022-03-27T23:51:55.572" v="6"/>
        <pc:sldMkLst>
          <pc:docMk/>
          <pc:sldMk cId="2687943505" sldId="259"/>
        </pc:sldMkLst>
        <pc:grpChg chg="add mod">
          <ac:chgData name="Yuquimpo, Jonathan" userId="ca179e17-1be1-40e0-9ed1-0d0379e7448c" providerId="ADAL" clId="{7E493E3E-20B2-4A49-81B0-9092B1052442}" dt="2022-03-27T23:51:55.572" v="6"/>
          <ac:grpSpMkLst>
            <pc:docMk/>
            <pc:sldMk cId="2687943505" sldId="259"/>
            <ac:grpSpMk id="3" creationId="{8F4AB11D-1014-47D4-B7E3-AEABF5CC1C39}"/>
          </ac:grpSpMkLst>
        </pc:grpChg>
        <pc:picChg chg="add del mod">
          <ac:chgData name="Yuquimpo, Jonathan" userId="ca179e17-1be1-40e0-9ed1-0d0379e7448c" providerId="ADAL" clId="{7E493E3E-20B2-4A49-81B0-9092B1052442}" dt="2022-03-27T23:51:55.260" v="5" actId="478"/>
          <ac:picMkLst>
            <pc:docMk/>
            <pc:sldMk cId="2687943505" sldId="259"/>
            <ac:picMk id="2" creationId="{D7E84E34-092D-4818-BE76-64F3FD4B3706}"/>
          </ac:picMkLst>
        </pc:picChg>
        <pc:picChg chg="mod">
          <ac:chgData name="Yuquimpo, Jonathan" userId="ca179e17-1be1-40e0-9ed1-0d0379e7448c" providerId="ADAL" clId="{7E493E3E-20B2-4A49-81B0-9092B1052442}" dt="2022-03-27T23:51:55.572" v="6"/>
          <ac:picMkLst>
            <pc:docMk/>
            <pc:sldMk cId="2687943505" sldId="259"/>
            <ac:picMk id="4" creationId="{6E57F1BC-D076-43FB-95EC-782C7580B40B}"/>
          </ac:picMkLst>
        </pc:picChg>
        <pc:picChg chg="mod">
          <ac:chgData name="Yuquimpo, Jonathan" userId="ca179e17-1be1-40e0-9ed1-0d0379e7448c" providerId="ADAL" clId="{7E493E3E-20B2-4A49-81B0-9092B1052442}" dt="2022-03-27T23:51:55.572" v="6"/>
          <ac:picMkLst>
            <pc:docMk/>
            <pc:sldMk cId="2687943505" sldId="259"/>
            <ac:picMk id="5" creationId="{D5D0214E-23D4-4BA8-9884-4EBADB73F4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C21A-AC67-4D30-8957-1899DCCB9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73A37-3058-448D-95F0-477120EF4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47BF-F548-469A-9003-99E17C64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E5B-1AC3-45E7-B61B-F33A9A6E4305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B3A2-5814-4466-AB9C-75106F7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2E29-BB38-460E-B1B6-A0BDB776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F918-FF63-4C69-B71A-171A70AF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7752-4B70-4283-BA39-6E88838F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7D697-3823-4B1F-80BD-E51A029EB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BFF9-760D-4317-9154-187A0B1E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E5B-1AC3-45E7-B61B-F33A9A6E4305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DF0B-72F8-4F4E-B8D6-84FC1F6B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FEEE-0DBD-4C69-B686-D6A0AC06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F918-FF63-4C69-B71A-171A70AF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B5DD3-3A95-468C-B04D-1E8669B6B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1A593-117C-4DA8-A5F1-9B3F1F6E6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6E583-6563-45C5-9211-6D34F59C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E5B-1AC3-45E7-B61B-F33A9A6E4305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B53A2-456E-4C80-8F61-A04FE08D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87B2-6156-47BB-997D-FCC5D88F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F918-FF63-4C69-B71A-171A70AF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1E24-572B-4141-82D7-FEB0D673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59D8-6931-416B-ACB4-13057B4D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1786-FAD9-45B2-A0A9-6D73D80B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E5B-1AC3-45E7-B61B-F33A9A6E4305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96B9-52DE-46CD-BF65-1B0312CF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36C8-368E-474D-8C5A-8D48BC79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F918-FF63-4C69-B71A-171A70AF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6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DF56-1C24-4F8F-9287-4C73E413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C1A9-BE81-41F2-8B89-6F0696A91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32E94-ADC9-447D-8B3D-78482606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E5B-1AC3-45E7-B61B-F33A9A6E4305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8A67-1213-48D4-B577-C173832A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2C2E-C893-4D7F-ADC5-B897C750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F918-FF63-4C69-B71A-171A70AF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4E8F-DCA7-4F1F-AE27-D8A1F94D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471A-03B6-4BFF-92B8-9CA9209AC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9BE45-E548-48CB-88E5-D8D59848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AD4FD-9564-4736-B3E9-D804A7A8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E5B-1AC3-45E7-B61B-F33A9A6E4305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742AD-00A7-40CD-90B0-D80103AA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8E61-660B-47B6-A26E-A5C9C438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F918-FF63-4C69-B71A-171A70AF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9B65-77FB-4BEB-8324-855FB43D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DF15-D90F-4076-87AD-632FFBDA9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845C0-7942-45F3-9FD6-074A66AC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7A795-8686-428B-B463-C22934089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42BC0-D7B8-4017-B530-945801C79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6DFB8-308D-4856-9A30-412E8BB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E5B-1AC3-45E7-B61B-F33A9A6E4305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2430B-3372-41A1-817D-6844F7B5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C3D60-7983-4CCF-8EF6-E5B2C4D3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F918-FF63-4C69-B71A-171A70AF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4FD1-32A6-488E-BD05-F5D68978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49159-E436-4809-A5D1-06DBDDE6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E5B-1AC3-45E7-B61B-F33A9A6E4305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00E68-2656-4ABE-9B51-4E36403E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945E2-5956-4875-9984-98295652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F918-FF63-4C69-B71A-171A70AF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9ACAA-52A3-4DF2-88BA-9054A968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E5B-1AC3-45E7-B61B-F33A9A6E4305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C55FC-8413-44AB-8E1E-31272A81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59C0A-C757-4EC7-962E-24C3FE07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F918-FF63-4C69-B71A-171A70AF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C642-F8B6-45D6-8E0D-02C3164B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964E-4A20-442F-8CC1-4976AA89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B3C1-6C43-41F4-BD11-DDE46249D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F9CB2-BEC6-4E28-B33A-470F6571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E5B-1AC3-45E7-B61B-F33A9A6E4305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9E9B5-0A88-4D87-A14D-A5ED148E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21DA4-376E-46FA-8972-7FF82E5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F918-FF63-4C69-B71A-171A70AF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2B9C-C067-4CAF-80D1-7062FDC7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31C49-0891-428C-A386-F1BB331E0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0029-02E6-4427-B582-E79F8C9C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831DF-7723-480E-ABFF-77545802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E5B-1AC3-45E7-B61B-F33A9A6E4305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1B422-09EE-4BF8-B710-8247E30B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10C3E-F6FC-4917-8830-9E1B44E0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F918-FF63-4C69-B71A-171A70AF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4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95F4D-8AE2-4BDE-A3BC-0C0D0F6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3898-40E0-4A50-A42A-4DA2FD4C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7012-2FBD-45F4-BEDD-D0474059A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3E5B-1AC3-45E7-B61B-F33A9A6E4305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68FA-E56A-4494-B699-CBE49969D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D85E-FB32-4E17-ABB5-16C38AF2B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F918-FF63-4C69-B71A-171A70AF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2FA582-497B-42F8-A5B7-4A5B8860A35B}"/>
              </a:ext>
            </a:extLst>
          </p:cNvPr>
          <p:cNvCxnSpPr/>
          <p:nvPr/>
        </p:nvCxnSpPr>
        <p:spPr>
          <a:xfrm>
            <a:off x="1215614" y="2652191"/>
            <a:ext cx="102197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541F5C-DA02-406D-8947-C6402B1DED57}"/>
              </a:ext>
            </a:extLst>
          </p:cNvPr>
          <p:cNvCxnSpPr/>
          <p:nvPr/>
        </p:nvCxnSpPr>
        <p:spPr>
          <a:xfrm>
            <a:off x="2529840" y="2652191"/>
            <a:ext cx="102197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C0A734-49FB-406C-9B29-1F9D373FA645}"/>
              </a:ext>
            </a:extLst>
          </p:cNvPr>
          <p:cNvCxnSpPr>
            <a:cxnSpLocks/>
          </p:cNvCxnSpPr>
          <p:nvPr/>
        </p:nvCxnSpPr>
        <p:spPr>
          <a:xfrm flipV="1">
            <a:off x="722556" y="1066800"/>
            <a:ext cx="0" cy="46347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7D8906-3229-47ED-B41A-D32D5391C4F3}"/>
              </a:ext>
            </a:extLst>
          </p:cNvPr>
          <p:cNvCxnSpPr/>
          <p:nvPr/>
        </p:nvCxnSpPr>
        <p:spPr>
          <a:xfrm>
            <a:off x="4111214" y="2180647"/>
            <a:ext cx="102197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882B8F-F15C-4990-8F0B-80CD28D6795D}"/>
              </a:ext>
            </a:extLst>
          </p:cNvPr>
          <p:cNvCxnSpPr/>
          <p:nvPr/>
        </p:nvCxnSpPr>
        <p:spPr>
          <a:xfrm>
            <a:off x="5403925" y="3159593"/>
            <a:ext cx="102197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E61D3-9E0F-47B9-B69D-1494A8842D3A}"/>
              </a:ext>
            </a:extLst>
          </p:cNvPr>
          <p:cNvCxnSpPr/>
          <p:nvPr/>
        </p:nvCxnSpPr>
        <p:spPr>
          <a:xfrm>
            <a:off x="7351058" y="3193659"/>
            <a:ext cx="102197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0914E7-6A26-4ACE-8D40-AD8EA98B21BC}"/>
              </a:ext>
            </a:extLst>
          </p:cNvPr>
          <p:cNvCxnSpPr/>
          <p:nvPr/>
        </p:nvCxnSpPr>
        <p:spPr>
          <a:xfrm>
            <a:off x="8643770" y="2180647"/>
            <a:ext cx="102197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D8CE41-664E-49D6-9AD1-D53002D30DAA}"/>
              </a:ext>
            </a:extLst>
          </p:cNvPr>
          <p:cNvSpPr txBox="1"/>
          <p:nvPr/>
        </p:nvSpPr>
        <p:spPr>
          <a:xfrm>
            <a:off x="1242958" y="3272574"/>
            <a:ext cx="198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difference in </a:t>
            </a:r>
            <a:r>
              <a:rPr lang="en-US"/>
              <a:t>advisor preference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9FA1D-2961-4EB0-A896-4FCA0B5BE695}"/>
              </a:ext>
            </a:extLst>
          </p:cNvPr>
          <p:cNvSpPr txBox="1"/>
          <p:nvPr/>
        </p:nvSpPr>
        <p:spPr>
          <a:xfrm>
            <a:off x="4106734" y="3429000"/>
            <a:ext cx="198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725DFB-247F-48C7-9705-007F66FA20CE}"/>
              </a:ext>
            </a:extLst>
          </p:cNvPr>
          <p:cNvSpPr txBox="1"/>
          <p:nvPr/>
        </p:nvSpPr>
        <p:spPr>
          <a:xfrm>
            <a:off x="7676481" y="3558536"/>
            <a:ext cx="254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orange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EDFAF1-16AD-4742-A4A8-F3996A54D5E5}"/>
              </a:ext>
            </a:extLst>
          </p:cNvPr>
          <p:cNvSpPr txBox="1"/>
          <p:nvPr/>
        </p:nvSpPr>
        <p:spPr>
          <a:xfrm>
            <a:off x="4390474" y="0"/>
            <a:ext cx="3286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Accuracy only</a:t>
            </a:r>
          </a:p>
        </p:txBody>
      </p:sp>
    </p:spTree>
    <p:extLst>
      <p:ext uri="{BB962C8B-B14F-4D97-AF65-F5344CB8AC3E}">
        <p14:creationId xmlns:p14="http://schemas.microsoft.com/office/powerpoint/2010/main" val="130584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2FA582-497B-42F8-A5B7-4A5B8860A35B}"/>
              </a:ext>
            </a:extLst>
          </p:cNvPr>
          <p:cNvCxnSpPr/>
          <p:nvPr/>
        </p:nvCxnSpPr>
        <p:spPr>
          <a:xfrm>
            <a:off x="1023093" y="2808617"/>
            <a:ext cx="102197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541F5C-DA02-406D-8947-C6402B1DED57}"/>
              </a:ext>
            </a:extLst>
          </p:cNvPr>
          <p:cNvCxnSpPr/>
          <p:nvPr/>
        </p:nvCxnSpPr>
        <p:spPr>
          <a:xfrm>
            <a:off x="2218985" y="3316019"/>
            <a:ext cx="1021977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C0A734-49FB-406C-9B29-1F9D373FA645}"/>
              </a:ext>
            </a:extLst>
          </p:cNvPr>
          <p:cNvCxnSpPr>
            <a:cxnSpLocks/>
          </p:cNvCxnSpPr>
          <p:nvPr/>
        </p:nvCxnSpPr>
        <p:spPr>
          <a:xfrm flipV="1">
            <a:off x="722556" y="1066800"/>
            <a:ext cx="0" cy="46347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7D8906-3229-47ED-B41A-D32D5391C4F3}"/>
              </a:ext>
            </a:extLst>
          </p:cNvPr>
          <p:cNvCxnSpPr/>
          <p:nvPr/>
        </p:nvCxnSpPr>
        <p:spPr>
          <a:xfrm>
            <a:off x="5737861" y="2848122"/>
            <a:ext cx="102197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D8CE41-664E-49D6-9AD1-D53002D30DAA}"/>
              </a:ext>
            </a:extLst>
          </p:cNvPr>
          <p:cNvSpPr txBox="1"/>
          <p:nvPr/>
        </p:nvSpPr>
        <p:spPr>
          <a:xfrm>
            <a:off x="1736015" y="3947227"/>
            <a:ext cx="3031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orange when orange is high confidence;</a:t>
            </a:r>
          </a:p>
          <a:p>
            <a:pPr algn="ctr"/>
            <a:r>
              <a:rPr lang="en-US" dirty="0"/>
              <a:t>Choose blue when orange is low confidence</a:t>
            </a:r>
          </a:p>
          <a:p>
            <a:pPr algn="ctr"/>
            <a:r>
              <a:rPr lang="en-US" dirty="0"/>
              <a:t>Both have same mean accuracy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A8E53E-1A58-46DE-BC37-5FBF6D26A884}"/>
              </a:ext>
            </a:extLst>
          </p:cNvPr>
          <p:cNvCxnSpPr/>
          <p:nvPr/>
        </p:nvCxnSpPr>
        <p:spPr>
          <a:xfrm>
            <a:off x="2218985" y="2337073"/>
            <a:ext cx="102197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B0BD9B-E8F7-4A58-83A0-DE6E4F957103}"/>
              </a:ext>
            </a:extLst>
          </p:cNvPr>
          <p:cNvCxnSpPr/>
          <p:nvPr/>
        </p:nvCxnSpPr>
        <p:spPr>
          <a:xfrm>
            <a:off x="2229743" y="2819375"/>
            <a:ext cx="1021977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FAB035-FE05-4477-9128-4DF24B1B5F17}"/>
              </a:ext>
            </a:extLst>
          </p:cNvPr>
          <p:cNvCxnSpPr/>
          <p:nvPr/>
        </p:nvCxnSpPr>
        <p:spPr>
          <a:xfrm>
            <a:off x="7114390" y="3096472"/>
            <a:ext cx="1021977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791EF1-003D-4130-B7F4-A487F13ACB00}"/>
              </a:ext>
            </a:extLst>
          </p:cNvPr>
          <p:cNvCxnSpPr/>
          <p:nvPr/>
        </p:nvCxnSpPr>
        <p:spPr>
          <a:xfrm>
            <a:off x="7114390" y="2117526"/>
            <a:ext cx="102197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815BD2-6F31-40E3-8940-21AD28DDAB6B}"/>
              </a:ext>
            </a:extLst>
          </p:cNvPr>
          <p:cNvCxnSpPr/>
          <p:nvPr/>
        </p:nvCxnSpPr>
        <p:spPr>
          <a:xfrm>
            <a:off x="7125148" y="2599828"/>
            <a:ext cx="1021977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39A705-1610-49DB-9AB1-DDE585F3F9AE}"/>
              </a:ext>
            </a:extLst>
          </p:cNvPr>
          <p:cNvCxnSpPr/>
          <p:nvPr/>
        </p:nvCxnSpPr>
        <p:spPr>
          <a:xfrm>
            <a:off x="9053009" y="2848122"/>
            <a:ext cx="102197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B9B460-6C50-4973-8C3B-8AC00FCD3FB6}"/>
              </a:ext>
            </a:extLst>
          </p:cNvPr>
          <p:cNvCxnSpPr/>
          <p:nvPr/>
        </p:nvCxnSpPr>
        <p:spPr>
          <a:xfrm>
            <a:off x="10537115" y="2418740"/>
            <a:ext cx="1021977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8BD539-19B0-4B67-AD87-ECF1547C2BCB}"/>
              </a:ext>
            </a:extLst>
          </p:cNvPr>
          <p:cNvCxnSpPr/>
          <p:nvPr/>
        </p:nvCxnSpPr>
        <p:spPr>
          <a:xfrm>
            <a:off x="10537115" y="1439794"/>
            <a:ext cx="102197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A1FCEF-5241-445A-A062-C7C036B2D6B4}"/>
              </a:ext>
            </a:extLst>
          </p:cNvPr>
          <p:cNvCxnSpPr/>
          <p:nvPr/>
        </p:nvCxnSpPr>
        <p:spPr>
          <a:xfrm>
            <a:off x="10547873" y="1922096"/>
            <a:ext cx="1021977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A72A25-A126-4011-A061-240DD29D5C8F}"/>
              </a:ext>
            </a:extLst>
          </p:cNvPr>
          <p:cNvSpPr txBox="1"/>
          <p:nvPr/>
        </p:nvSpPr>
        <p:spPr>
          <a:xfrm>
            <a:off x="5585234" y="3947227"/>
            <a:ext cx="3031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orange when orange is high confidence;</a:t>
            </a:r>
          </a:p>
          <a:p>
            <a:pPr algn="ctr"/>
            <a:r>
              <a:rPr lang="en-US" dirty="0"/>
              <a:t>Choose blue when orange is low confidence</a:t>
            </a:r>
          </a:p>
          <a:p>
            <a:pPr algn="ctr"/>
            <a:r>
              <a:rPr lang="en-US" b="1" dirty="0"/>
              <a:t>Orange has higher mean accuracy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BB215A-C55E-4471-98A1-94AF5E680E34}"/>
              </a:ext>
            </a:extLst>
          </p:cNvPr>
          <p:cNvSpPr txBox="1"/>
          <p:nvPr/>
        </p:nvSpPr>
        <p:spPr>
          <a:xfrm>
            <a:off x="9053009" y="3950795"/>
            <a:ext cx="313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orange </a:t>
            </a:r>
            <a:r>
              <a:rPr lang="en-US" b="1" dirty="0"/>
              <a:t>at all levels of confidence for orange</a:t>
            </a:r>
          </a:p>
          <a:p>
            <a:pPr algn="ctr"/>
            <a:r>
              <a:rPr lang="en-US" dirty="0"/>
              <a:t>Orange has higher mean accuracy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8533A2-A3B0-4802-9DA8-1A723BDFC97E}"/>
              </a:ext>
            </a:extLst>
          </p:cNvPr>
          <p:cNvCxnSpPr>
            <a:cxnSpLocks/>
          </p:cNvCxnSpPr>
          <p:nvPr/>
        </p:nvCxnSpPr>
        <p:spPr>
          <a:xfrm>
            <a:off x="3528054" y="2808617"/>
            <a:ext cx="6799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5BC47F-6DCC-4088-8F2B-8847BE0290F6}"/>
              </a:ext>
            </a:extLst>
          </p:cNvPr>
          <p:cNvCxnSpPr>
            <a:cxnSpLocks/>
          </p:cNvCxnSpPr>
          <p:nvPr/>
        </p:nvCxnSpPr>
        <p:spPr>
          <a:xfrm>
            <a:off x="4381949" y="3034587"/>
            <a:ext cx="68490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1DFB01-58BD-40E4-ADEC-0C83F4B6EC73}"/>
              </a:ext>
            </a:extLst>
          </p:cNvPr>
          <p:cNvCxnSpPr>
            <a:cxnSpLocks/>
          </p:cNvCxnSpPr>
          <p:nvPr/>
        </p:nvCxnSpPr>
        <p:spPr>
          <a:xfrm>
            <a:off x="4381949" y="2337073"/>
            <a:ext cx="68490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6C5486-BAC0-4179-96FE-7FA16CD9642D}"/>
              </a:ext>
            </a:extLst>
          </p:cNvPr>
          <p:cNvCxnSpPr>
            <a:cxnSpLocks/>
          </p:cNvCxnSpPr>
          <p:nvPr/>
        </p:nvCxnSpPr>
        <p:spPr>
          <a:xfrm>
            <a:off x="4392707" y="2819375"/>
            <a:ext cx="64187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0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541F5C-DA02-406D-8947-C6402B1DED57}"/>
              </a:ext>
            </a:extLst>
          </p:cNvPr>
          <p:cNvCxnSpPr/>
          <p:nvPr/>
        </p:nvCxnSpPr>
        <p:spPr>
          <a:xfrm>
            <a:off x="1895139" y="3348292"/>
            <a:ext cx="1021977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C0A734-49FB-406C-9B29-1F9D373FA645}"/>
              </a:ext>
            </a:extLst>
          </p:cNvPr>
          <p:cNvCxnSpPr>
            <a:cxnSpLocks/>
          </p:cNvCxnSpPr>
          <p:nvPr/>
        </p:nvCxnSpPr>
        <p:spPr>
          <a:xfrm flipV="1">
            <a:off x="238462" y="1099073"/>
            <a:ext cx="0" cy="46347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D8CE41-664E-49D6-9AD1-D53002D30DAA}"/>
              </a:ext>
            </a:extLst>
          </p:cNvPr>
          <p:cNvSpPr txBox="1"/>
          <p:nvPr/>
        </p:nvSpPr>
        <p:spPr>
          <a:xfrm>
            <a:off x="398710" y="3931901"/>
            <a:ext cx="303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whichever color expresses high confidence; guess for ties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A8E53E-1A58-46DE-BC37-5FBF6D26A884}"/>
              </a:ext>
            </a:extLst>
          </p:cNvPr>
          <p:cNvCxnSpPr/>
          <p:nvPr/>
        </p:nvCxnSpPr>
        <p:spPr>
          <a:xfrm>
            <a:off x="1895139" y="2369346"/>
            <a:ext cx="102197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B0BD9B-E8F7-4A58-83A0-DE6E4F957103}"/>
              </a:ext>
            </a:extLst>
          </p:cNvPr>
          <p:cNvCxnSpPr/>
          <p:nvPr/>
        </p:nvCxnSpPr>
        <p:spPr>
          <a:xfrm>
            <a:off x="1905897" y="2851648"/>
            <a:ext cx="1021977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A72A25-A126-4011-A061-240DD29D5C8F}"/>
              </a:ext>
            </a:extLst>
          </p:cNvPr>
          <p:cNvSpPr txBox="1"/>
          <p:nvPr/>
        </p:nvSpPr>
        <p:spPr>
          <a:xfrm>
            <a:off x="3430119" y="3931901"/>
            <a:ext cx="3031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orange whenever orange is high confidence;</a:t>
            </a:r>
          </a:p>
          <a:p>
            <a:pPr algn="ctr"/>
            <a:r>
              <a:rPr lang="en-US" dirty="0"/>
              <a:t>Choose blue when orange is low confidence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BB215A-C55E-4471-98A1-94AF5E680E34}"/>
              </a:ext>
            </a:extLst>
          </p:cNvPr>
          <p:cNvSpPr txBox="1"/>
          <p:nvPr/>
        </p:nvSpPr>
        <p:spPr>
          <a:xfrm>
            <a:off x="6596007" y="3914842"/>
            <a:ext cx="31389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orange whenever orange is high confidence;</a:t>
            </a:r>
          </a:p>
          <a:p>
            <a:pPr algn="ctr"/>
            <a:r>
              <a:rPr lang="en-US" dirty="0"/>
              <a:t>Choose orange whenever blue is low confidence, otherwise</a:t>
            </a:r>
          </a:p>
          <a:p>
            <a:pPr algn="ctr"/>
            <a:r>
              <a:rPr lang="en-US" dirty="0"/>
              <a:t>Only choose blue whenever orange is low confidence &amp; blue is high confidence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97609E-017B-492A-923E-8941F1798F50}"/>
              </a:ext>
            </a:extLst>
          </p:cNvPr>
          <p:cNvCxnSpPr/>
          <p:nvPr/>
        </p:nvCxnSpPr>
        <p:spPr>
          <a:xfrm>
            <a:off x="627530" y="3348292"/>
            <a:ext cx="102197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7C4FD7-FC43-4A0E-A071-F09262E85CEA}"/>
              </a:ext>
            </a:extLst>
          </p:cNvPr>
          <p:cNvCxnSpPr/>
          <p:nvPr/>
        </p:nvCxnSpPr>
        <p:spPr>
          <a:xfrm>
            <a:off x="627530" y="2369346"/>
            <a:ext cx="102197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F694EF-6C82-4FB0-B154-071127A85DB4}"/>
              </a:ext>
            </a:extLst>
          </p:cNvPr>
          <p:cNvCxnSpPr/>
          <p:nvPr/>
        </p:nvCxnSpPr>
        <p:spPr>
          <a:xfrm>
            <a:off x="638288" y="2851648"/>
            <a:ext cx="1021977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C5BE63-7AE0-4711-9FA9-B8A2403365C3}"/>
              </a:ext>
            </a:extLst>
          </p:cNvPr>
          <p:cNvCxnSpPr/>
          <p:nvPr/>
        </p:nvCxnSpPr>
        <p:spPr>
          <a:xfrm>
            <a:off x="4995134" y="3461273"/>
            <a:ext cx="1021977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B3F7CB-A289-40F6-98B8-4F4471468AD7}"/>
              </a:ext>
            </a:extLst>
          </p:cNvPr>
          <p:cNvCxnSpPr/>
          <p:nvPr/>
        </p:nvCxnSpPr>
        <p:spPr>
          <a:xfrm>
            <a:off x="4995134" y="2233505"/>
            <a:ext cx="102197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36D2E-CBBD-43CF-8136-6D98C2B76DBB}"/>
              </a:ext>
            </a:extLst>
          </p:cNvPr>
          <p:cNvCxnSpPr/>
          <p:nvPr/>
        </p:nvCxnSpPr>
        <p:spPr>
          <a:xfrm>
            <a:off x="4995134" y="2845347"/>
            <a:ext cx="1021977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AE831B-FC54-47F6-BB7A-3DFB6021E02F}"/>
              </a:ext>
            </a:extLst>
          </p:cNvPr>
          <p:cNvCxnSpPr/>
          <p:nvPr/>
        </p:nvCxnSpPr>
        <p:spPr>
          <a:xfrm>
            <a:off x="3727525" y="3128631"/>
            <a:ext cx="102197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4879E6-5270-4FD1-8376-74F50A56D9E7}"/>
              </a:ext>
            </a:extLst>
          </p:cNvPr>
          <p:cNvCxnSpPr/>
          <p:nvPr/>
        </p:nvCxnSpPr>
        <p:spPr>
          <a:xfrm>
            <a:off x="3727525" y="2545925"/>
            <a:ext cx="102197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AB071A-9637-4BFA-B7A0-6D69446C7C15}"/>
              </a:ext>
            </a:extLst>
          </p:cNvPr>
          <p:cNvCxnSpPr/>
          <p:nvPr/>
        </p:nvCxnSpPr>
        <p:spPr>
          <a:xfrm>
            <a:off x="3727525" y="2845347"/>
            <a:ext cx="1021977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DAE5EA-684F-4825-9140-C1F9457ED941}"/>
              </a:ext>
            </a:extLst>
          </p:cNvPr>
          <p:cNvCxnSpPr/>
          <p:nvPr/>
        </p:nvCxnSpPr>
        <p:spPr>
          <a:xfrm>
            <a:off x="8165503" y="3128631"/>
            <a:ext cx="1021977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85725C-E385-4927-9338-1559FE54E63E}"/>
              </a:ext>
            </a:extLst>
          </p:cNvPr>
          <p:cNvCxnSpPr/>
          <p:nvPr/>
        </p:nvCxnSpPr>
        <p:spPr>
          <a:xfrm>
            <a:off x="8165503" y="2149685"/>
            <a:ext cx="102197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10EBC2-AEFB-4223-8555-23B68FD40858}"/>
              </a:ext>
            </a:extLst>
          </p:cNvPr>
          <p:cNvCxnSpPr/>
          <p:nvPr/>
        </p:nvCxnSpPr>
        <p:spPr>
          <a:xfrm>
            <a:off x="8165503" y="2644439"/>
            <a:ext cx="1021977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ED8F29-89E9-4427-8717-54BB3D457092}"/>
              </a:ext>
            </a:extLst>
          </p:cNvPr>
          <p:cNvCxnSpPr/>
          <p:nvPr/>
        </p:nvCxnSpPr>
        <p:spPr>
          <a:xfrm>
            <a:off x="6897894" y="3348292"/>
            <a:ext cx="102197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6CC44F-E461-464B-81C4-86029FF7B94D}"/>
              </a:ext>
            </a:extLst>
          </p:cNvPr>
          <p:cNvCxnSpPr/>
          <p:nvPr/>
        </p:nvCxnSpPr>
        <p:spPr>
          <a:xfrm>
            <a:off x="6897894" y="2369346"/>
            <a:ext cx="102197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952602-578C-47A5-8243-91212500B7ED}"/>
              </a:ext>
            </a:extLst>
          </p:cNvPr>
          <p:cNvCxnSpPr/>
          <p:nvPr/>
        </p:nvCxnSpPr>
        <p:spPr>
          <a:xfrm>
            <a:off x="6908652" y="2851648"/>
            <a:ext cx="1021977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1196F7-B995-4A87-A427-ED05FAA9BF5C}"/>
              </a:ext>
            </a:extLst>
          </p:cNvPr>
          <p:cNvCxnSpPr/>
          <p:nvPr/>
        </p:nvCxnSpPr>
        <p:spPr>
          <a:xfrm>
            <a:off x="11170023" y="2065417"/>
            <a:ext cx="1021977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34171B-E044-46AC-942E-1C994A99E897}"/>
              </a:ext>
            </a:extLst>
          </p:cNvPr>
          <p:cNvCxnSpPr/>
          <p:nvPr/>
        </p:nvCxnSpPr>
        <p:spPr>
          <a:xfrm>
            <a:off x="11170023" y="1086471"/>
            <a:ext cx="102197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004325-F631-46A7-A104-59E4943E270A}"/>
              </a:ext>
            </a:extLst>
          </p:cNvPr>
          <p:cNvCxnSpPr/>
          <p:nvPr/>
        </p:nvCxnSpPr>
        <p:spPr>
          <a:xfrm>
            <a:off x="11180781" y="1568773"/>
            <a:ext cx="1021977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D7D144-28E8-4555-AFF2-D49C3449CA17}"/>
              </a:ext>
            </a:extLst>
          </p:cNvPr>
          <p:cNvCxnSpPr/>
          <p:nvPr/>
        </p:nvCxnSpPr>
        <p:spPr>
          <a:xfrm>
            <a:off x="9893451" y="3348292"/>
            <a:ext cx="102197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D6EBD9-A2F7-4617-971D-2FC462BB6032}"/>
              </a:ext>
            </a:extLst>
          </p:cNvPr>
          <p:cNvCxnSpPr/>
          <p:nvPr/>
        </p:nvCxnSpPr>
        <p:spPr>
          <a:xfrm>
            <a:off x="9893451" y="2369346"/>
            <a:ext cx="102197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B5C910F-87BB-451D-A5E7-FD110A7EC1E2}"/>
              </a:ext>
            </a:extLst>
          </p:cNvPr>
          <p:cNvCxnSpPr/>
          <p:nvPr/>
        </p:nvCxnSpPr>
        <p:spPr>
          <a:xfrm>
            <a:off x="9904209" y="2851648"/>
            <a:ext cx="1021977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348FBD3-10B5-4EF4-9EE4-24B932F3E8C8}"/>
              </a:ext>
            </a:extLst>
          </p:cNvPr>
          <p:cNvSpPr txBox="1"/>
          <p:nvPr/>
        </p:nvSpPr>
        <p:spPr>
          <a:xfrm>
            <a:off x="9769738" y="3920738"/>
            <a:ext cx="242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Always choose orange</a:t>
            </a:r>
          </a:p>
        </p:txBody>
      </p:sp>
    </p:spTree>
    <p:extLst>
      <p:ext uri="{BB962C8B-B14F-4D97-AF65-F5344CB8AC3E}">
        <p14:creationId xmlns:p14="http://schemas.microsoft.com/office/powerpoint/2010/main" val="374905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F4AB11D-1014-47D4-B7E3-AEABF5CC1C39}"/>
              </a:ext>
            </a:extLst>
          </p:cNvPr>
          <p:cNvGrpSpPr/>
          <p:nvPr/>
        </p:nvGrpSpPr>
        <p:grpSpPr>
          <a:xfrm>
            <a:off x="1680210" y="0"/>
            <a:ext cx="1398270" cy="9509760"/>
            <a:chOff x="1725930" y="0"/>
            <a:chExt cx="1398270" cy="950976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E57F1BC-D076-43FB-95EC-782C7580B4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70593"/>
            <a:stretch/>
          </p:blipFill>
          <p:spPr>
            <a:xfrm>
              <a:off x="1725930" y="0"/>
              <a:ext cx="1398270" cy="475488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5D0214E-23D4-4BA8-9884-4EBADB73F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70593"/>
            <a:stretch/>
          </p:blipFill>
          <p:spPr>
            <a:xfrm>
              <a:off x="1725930" y="4754880"/>
              <a:ext cx="1398270" cy="4754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94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123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Yuquimpo, Jonathan</dc:creator>
  <cp:lastModifiedBy>Yuquimpo, Jonathan</cp:lastModifiedBy>
  <cp:revision>1</cp:revision>
  <dcterms:created xsi:type="dcterms:W3CDTF">2022-02-28T17:07:32Z</dcterms:created>
  <dcterms:modified xsi:type="dcterms:W3CDTF">2022-03-27T23:52:00Z</dcterms:modified>
</cp:coreProperties>
</file>