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Jonathan</a:t>
            </a:r>
            <a:r>
              <a:rPr/>
              <a:t> </a:t>
            </a:r>
            <a:r>
              <a:rPr/>
              <a:t>Yuquimpo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01-11-21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paragraph in an R Markdown document.</a:t>
            </a:r>
          </a:p>
          <a:p>
            <a:pPr lvl="0" marL="0" indent="0">
              <a:buNone/>
            </a:pPr>
            <a:r>
              <a:rPr/>
              <a:t>Below is a code chunk:</a:t>
            </a:r>
          </a:p>
          <a:p>
            <a:pPr lvl="0" indent="0">
              <a:buNone/>
            </a:pPr>
            <a:r>
              <a:rPr>
                <a:latin typeface="Courier"/>
              </a:rPr>
              <a:t>fit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(dist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speed,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cars)</a:t>
            </a:r>
            <a:br/>
            <a:r>
              <a:rPr>
                <a:latin typeface="Courier"/>
              </a:rPr>
              <a:t>b  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coef</a:t>
            </a:r>
            <a:r>
              <a:rPr>
                <a:latin typeface="Courier"/>
              </a:rPr>
              <a:t>(fit)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(fit)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11-21-Markdow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slope of the regression is 3.9324088.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Jonathan Yuquimpo</dc:creator>
  <cp:keywords/>
  <dcterms:created xsi:type="dcterms:W3CDTF">2022-01-11T18:36:21Z</dcterms:created>
  <dcterms:modified xsi:type="dcterms:W3CDTF">2022-01-11T18:36:21Z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01-11-21</vt:lpwstr>
  </property>
  <property fmtid="{D5CDD505-2E9C-101B-9397-08002B2CF9AE}" pid="3" name="output">
    <vt:lpwstr>powerpoint_presentation</vt:lpwstr>
  </property>
</Properties>
</file>