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10287000" cx="18288000"/>
  <p:notesSz cx="6858000" cy="9144000"/>
  <p:embeddedFontLst>
    <p:embeddedFont>
      <p:font typeface="Archivo Black"/>
      <p:regular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30722D-1F37-4FE7-B250-5C440B1E572A}">
  <a:tblStyle styleId="{1930722D-1F37-4FE7-B250-5C440B1E57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penSans-regular.fntdata"/><Relationship Id="rId23" Type="http://schemas.openxmlformats.org/officeDocument/2006/relationships/font" Target="fonts/Archivo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1b70a2882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31b70a28825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1b70a28825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31b70a28825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1b70a2882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31b70a28825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31b70a2882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g31b70a28825_0_2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1b70a2882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31b70a28825_0_3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31b8c4fe8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g31b8c4fe846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b70a288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1b70a28825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0ccb0b49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30ccb0b49ca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1648625" y="1443475"/>
            <a:ext cx="10834800" cy="1470000"/>
          </a:xfrm>
          <a:prstGeom prst="rect">
            <a:avLst/>
          </a:prstGeom>
          <a:noFill/>
          <a:ln>
            <a:noFill/>
          </a:ln>
        </p:spPr>
        <p:txBody>
          <a:bodyPr anchorCtr="0" anchor="ctr" bIns="45700" lIns="91425" spcFirstLastPara="1" rIns="91425" wrap="square" tIns="4570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3"/>
          <p:cNvSpPr txBox="1"/>
          <p:nvPr>
            <p:ph idx="1" type="subTitle"/>
          </p:nvPr>
        </p:nvSpPr>
        <p:spPr>
          <a:xfrm>
            <a:off x="5611050" y="4788450"/>
            <a:ext cx="70659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SzPts val="3200"/>
              <a:buNone/>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2" name="Google Shape;12;p3"/>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2">
              <a:alphaModFix/>
            </a:blip>
            <a:stretch>
              <a:fillRect b="0" l="0" r="0" t="0"/>
            </a:stretch>
          </a:blipFill>
          <a:ln>
            <a:noFill/>
          </a:ln>
        </p:spPr>
      </p:sp>
      <p:sp>
        <p:nvSpPr>
          <p:cNvPr id="13" name="Google Shape;13;p3"/>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2">
              <a:alphaModFix/>
            </a:blip>
            <a:stretch>
              <a:fillRect b="0" l="0" r="0" t="0"/>
            </a:stretch>
          </a:blipFill>
          <a:ln>
            <a:noFill/>
          </a:ln>
        </p:spPr>
      </p:sp>
      <p:pic>
        <p:nvPicPr>
          <p:cNvPr id="14" name="Google Shape;14;p3"/>
          <p:cNvPicPr preferRelativeResize="0"/>
          <p:nvPr/>
        </p:nvPicPr>
        <p:blipFill>
          <a:blip r:embed="rId3">
            <a:alphaModFix/>
          </a:blip>
          <a:stretch>
            <a:fillRect/>
          </a:stretch>
        </p:blipFill>
        <p:spPr>
          <a:xfrm>
            <a:off x="17447675" y="6541045"/>
            <a:ext cx="1614950" cy="149260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1667425" y="1562950"/>
            <a:ext cx="10555800" cy="1143000"/>
          </a:xfrm>
          <a:prstGeom prst="rect">
            <a:avLst/>
          </a:prstGeom>
          <a:noFill/>
          <a:ln>
            <a:noFill/>
          </a:ln>
        </p:spPr>
        <p:txBody>
          <a:bodyPr anchorCtr="0" anchor="ctr" bIns="45700" lIns="91425" spcFirstLastPara="1" rIns="91425" wrap="square" tIns="4570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body"/>
          </p:nvPr>
        </p:nvSpPr>
        <p:spPr>
          <a:xfrm>
            <a:off x="5759400" y="3805950"/>
            <a:ext cx="67692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4"/>
          <p:cNvSpPr/>
          <p:nvPr/>
        </p:nvSpPr>
        <p:spPr>
          <a:xfrm rot="-5400000">
            <a:off x="1618113"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2">
              <a:alphaModFix/>
            </a:blip>
            <a:stretch>
              <a:fillRect b="0" l="0" r="0" t="0"/>
            </a:stretch>
          </a:blipFill>
          <a:ln>
            <a:noFill/>
          </a:ln>
        </p:spPr>
      </p:sp>
      <p:sp>
        <p:nvSpPr>
          <p:cNvPr id="19" name="Google Shape;19;p4"/>
          <p:cNvSpPr/>
          <p:nvPr/>
        </p:nvSpPr>
        <p:spPr>
          <a:xfrm rot="5400000">
            <a:off x="16744890" y="863609"/>
            <a:ext cx="475647" cy="1103822"/>
          </a:xfrm>
          <a:custGeom>
            <a:rect b="b" l="l" r="r" t="t"/>
            <a:pathLst>
              <a:path extrusionOk="0" h="1103822" w="475647">
                <a:moveTo>
                  <a:pt x="0" y="0"/>
                </a:moveTo>
                <a:lnTo>
                  <a:pt x="475647" y="0"/>
                </a:lnTo>
                <a:lnTo>
                  <a:pt x="475647" y="1103822"/>
                </a:lnTo>
                <a:lnTo>
                  <a:pt x="0" y="1103822"/>
                </a:lnTo>
                <a:lnTo>
                  <a:pt x="0" y="0"/>
                </a:lnTo>
                <a:close/>
              </a:path>
            </a:pathLst>
          </a:custGeom>
          <a:blipFill rotWithShape="1">
            <a:blip r:embed="rId2">
              <a:alphaModFix/>
            </a:blip>
            <a:stretch>
              <a:fillRect b="0" l="0" r="0" t="0"/>
            </a:stretch>
          </a:blipFill>
          <a:ln>
            <a:noFill/>
          </a:ln>
        </p:spPr>
      </p:sp>
      <p:pic>
        <p:nvPicPr>
          <p:cNvPr id="20" name="Google Shape;20;p4"/>
          <p:cNvPicPr preferRelativeResize="0"/>
          <p:nvPr/>
        </p:nvPicPr>
        <p:blipFill>
          <a:blip r:embed="rId3">
            <a:alphaModFix/>
          </a:blip>
          <a:stretch>
            <a:fillRect/>
          </a:stretch>
        </p:blipFill>
        <p:spPr>
          <a:xfrm>
            <a:off x="17534625" y="6962976"/>
            <a:ext cx="1948877" cy="1792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5"/>
          <p:cNvSpPr txBox="1"/>
          <p:nvPr>
            <p:ph type="title"/>
          </p:nvPr>
        </p:nvSpPr>
        <p:spPr>
          <a:xfrm>
            <a:off x="1634130" y="1049450"/>
            <a:ext cx="10993500" cy="13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7000"/>
              <a:buFont typeface="Calibri"/>
              <a:buNone/>
              <a:defRPr b="1" cap="none"/>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sp>
        <p:nvSpPr>
          <p:cNvPr id="23" name="Google Shape;23;p5"/>
          <p:cNvSpPr txBox="1"/>
          <p:nvPr>
            <p:ph idx="1" type="body"/>
          </p:nvPr>
        </p:nvSpPr>
        <p:spPr>
          <a:xfrm>
            <a:off x="5082088" y="60494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SzPts val="2400"/>
              <a:buNone/>
              <a:defRPr/>
            </a:lvl1pPr>
            <a:lvl2pPr indent="-228600" lvl="1" marL="914400" algn="l">
              <a:spcBef>
                <a:spcPts val="360"/>
              </a:spcBef>
              <a:spcAft>
                <a:spcPts val="0"/>
              </a:spcAft>
              <a:buSzPts val="2400"/>
              <a:buNone/>
              <a:defRPr/>
            </a:lvl2pPr>
            <a:lvl3pPr indent="-228600" lvl="2" marL="1371600" algn="l">
              <a:spcBef>
                <a:spcPts val="320"/>
              </a:spcBef>
              <a:spcAft>
                <a:spcPts val="0"/>
              </a:spcAft>
              <a:buSzPts val="2400"/>
              <a:buNone/>
              <a:defRPr/>
            </a:lvl3pPr>
            <a:lvl4pPr indent="-228600" lvl="3" marL="1828800" algn="l">
              <a:spcBef>
                <a:spcPts val="280"/>
              </a:spcBef>
              <a:spcAft>
                <a:spcPts val="0"/>
              </a:spcAft>
              <a:buSzPts val="2400"/>
              <a:buNone/>
              <a:defRPr/>
            </a:lvl4pPr>
            <a:lvl5pPr indent="-228600" lvl="4" marL="2286000" algn="l">
              <a:spcBef>
                <a:spcPts val="280"/>
              </a:spcBef>
              <a:spcAft>
                <a:spcPts val="0"/>
              </a:spcAft>
              <a:buSzPts val="2400"/>
              <a:buNone/>
              <a:defRPr/>
            </a:lvl5pPr>
            <a:lvl6pPr indent="-228600" lvl="5" marL="2743200" algn="l">
              <a:spcBef>
                <a:spcPts val="280"/>
              </a:spcBef>
              <a:spcAft>
                <a:spcPts val="0"/>
              </a:spcAft>
              <a:buSzPts val="2400"/>
              <a:buNone/>
              <a:defRPr/>
            </a:lvl6pPr>
            <a:lvl7pPr indent="-228600" lvl="6" marL="3200400" algn="l">
              <a:spcBef>
                <a:spcPts val="280"/>
              </a:spcBef>
              <a:spcAft>
                <a:spcPts val="0"/>
              </a:spcAft>
              <a:buSzPts val="2400"/>
              <a:buNone/>
              <a:defRPr/>
            </a:lvl7pPr>
            <a:lvl8pPr indent="-228600" lvl="7" marL="3657600" algn="l">
              <a:spcBef>
                <a:spcPts val="280"/>
              </a:spcBef>
              <a:spcAft>
                <a:spcPts val="0"/>
              </a:spcAft>
              <a:buSzPts val="2400"/>
              <a:buNone/>
              <a:defRPr/>
            </a:lvl8pPr>
            <a:lvl9pPr indent="-228600" lvl="8" marL="4114800" algn="l">
              <a:spcBef>
                <a:spcPts val="280"/>
              </a:spcBef>
              <a:spcAft>
                <a:spcPts val="0"/>
              </a:spcAft>
              <a:buSzPts val="2400"/>
              <a:buNone/>
              <a:defRPr/>
            </a:lvl9pPr>
          </a:lstStyle>
          <a:p/>
        </p:txBody>
      </p:sp>
      <p:sp>
        <p:nvSpPr>
          <p:cNvPr id="24" name="Google Shape;24;p5"/>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2">
              <a:alphaModFix/>
            </a:blip>
            <a:stretch>
              <a:fillRect b="0" l="0" r="0" t="0"/>
            </a:stretch>
          </a:blipFill>
          <a:ln>
            <a:noFill/>
          </a:ln>
        </p:spPr>
      </p:sp>
      <p:sp>
        <p:nvSpPr>
          <p:cNvPr id="25" name="Google Shape;25;p5"/>
          <p:cNvSpPr/>
          <p:nvPr/>
        </p:nvSpPr>
        <p:spPr>
          <a:xfrm rot="-5400000">
            <a:off x="1089908" y="8911439"/>
            <a:ext cx="495386" cy="1149630"/>
          </a:xfrm>
          <a:custGeom>
            <a:rect b="b" l="l" r="r" t="t"/>
            <a:pathLst>
              <a:path extrusionOk="0" h="1149630" w="495386">
                <a:moveTo>
                  <a:pt x="0" y="0"/>
                </a:moveTo>
                <a:lnTo>
                  <a:pt x="495386" y="0"/>
                </a:lnTo>
                <a:lnTo>
                  <a:pt x="495386" y="1149630"/>
                </a:lnTo>
                <a:lnTo>
                  <a:pt x="0" y="1149630"/>
                </a:lnTo>
                <a:lnTo>
                  <a:pt x="0" y="0"/>
                </a:lnTo>
                <a:close/>
              </a:path>
            </a:pathLst>
          </a:custGeom>
          <a:blipFill rotWithShape="1">
            <a:blip r:embed="rId2">
              <a:alphaModFix/>
            </a:blip>
            <a:stretch>
              <a:fillRect b="0" l="0" r="0" t="0"/>
            </a:stretch>
          </a:blip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6"/>
          <p:cNvSpPr txBox="1"/>
          <p:nvPr>
            <p:ph type="title"/>
          </p:nvPr>
        </p:nvSpPr>
        <p:spPr>
          <a:xfrm>
            <a:off x="1667425" y="1562950"/>
            <a:ext cx="10555800" cy="1143000"/>
          </a:xfrm>
          <a:prstGeom prst="rect">
            <a:avLst/>
          </a:prstGeom>
          <a:noFill/>
          <a:ln>
            <a:noFill/>
          </a:ln>
        </p:spPr>
        <p:txBody>
          <a:bodyPr anchorCtr="0" anchor="ctr" bIns="45700" lIns="91425" spcFirstLastPara="1" rIns="91425" wrap="square" tIns="4570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
          <p:cNvSpPr txBox="1"/>
          <p:nvPr>
            <p:ph idx="1" type="body"/>
          </p:nvPr>
        </p:nvSpPr>
        <p:spPr>
          <a:xfrm>
            <a:off x="3866125" y="4274425"/>
            <a:ext cx="5180100" cy="4526100"/>
          </a:xfrm>
          <a:prstGeom prst="rect">
            <a:avLst/>
          </a:prstGeom>
          <a:noFill/>
          <a:ln>
            <a:noFill/>
          </a:ln>
        </p:spPr>
        <p:txBody>
          <a:bodyPr anchorCtr="0" anchor="t" bIns="45700" lIns="91425" spcFirstLastPara="1" rIns="91425" wrap="square" tIns="45700">
            <a:normAutofit/>
          </a:bodyPr>
          <a:lstStyle>
            <a:lvl1pPr indent="-381000" lvl="0" marL="457200" algn="l">
              <a:spcBef>
                <a:spcPts val="560"/>
              </a:spcBef>
              <a:spcAft>
                <a:spcPts val="0"/>
              </a:spcAft>
              <a:buClr>
                <a:schemeClr val="dk1"/>
              </a:buClr>
              <a:buSzPts val="2400"/>
              <a:buChar char="•"/>
              <a:defRPr/>
            </a:lvl1pPr>
            <a:lvl2pPr indent="-381000" lvl="1" marL="914400" algn="l">
              <a:spcBef>
                <a:spcPts val="480"/>
              </a:spcBef>
              <a:spcAft>
                <a:spcPts val="0"/>
              </a:spcAft>
              <a:buClr>
                <a:schemeClr val="dk1"/>
              </a:buClr>
              <a:buSzPts val="2400"/>
              <a:buChar char="–"/>
              <a:defRPr/>
            </a:lvl2pPr>
            <a:lvl3pPr indent="-381000" lvl="2" marL="1371600" algn="l">
              <a:spcBef>
                <a:spcPts val="400"/>
              </a:spcBef>
              <a:spcAft>
                <a:spcPts val="0"/>
              </a:spcAft>
              <a:buClr>
                <a:schemeClr val="dk1"/>
              </a:buClr>
              <a:buSzPts val="2400"/>
              <a:buChar char="•"/>
              <a:defRPr/>
            </a:lvl3pPr>
            <a:lvl4pPr indent="-381000" lvl="3" marL="1828800" algn="l">
              <a:spcBef>
                <a:spcPts val="360"/>
              </a:spcBef>
              <a:spcAft>
                <a:spcPts val="0"/>
              </a:spcAft>
              <a:buClr>
                <a:schemeClr val="dk1"/>
              </a:buClr>
              <a:buSzPts val="2400"/>
              <a:buChar char="–"/>
              <a:defRPr/>
            </a:lvl4pPr>
            <a:lvl5pPr indent="-381000" lvl="4" marL="2286000" algn="l">
              <a:spcBef>
                <a:spcPts val="360"/>
              </a:spcBef>
              <a:spcAft>
                <a:spcPts val="0"/>
              </a:spcAft>
              <a:buClr>
                <a:schemeClr val="dk1"/>
              </a:buClr>
              <a:buSzPts val="2400"/>
              <a:buChar char="»"/>
              <a:defRPr/>
            </a:lvl5pPr>
            <a:lvl6pPr indent="-381000" lvl="5" marL="2743200" algn="l">
              <a:spcBef>
                <a:spcPts val="360"/>
              </a:spcBef>
              <a:spcAft>
                <a:spcPts val="0"/>
              </a:spcAft>
              <a:buClr>
                <a:schemeClr val="dk1"/>
              </a:buClr>
              <a:buSzPts val="2400"/>
              <a:buChar char="•"/>
              <a:defRPr/>
            </a:lvl6pPr>
            <a:lvl7pPr indent="-381000" lvl="6" marL="3200400" algn="l">
              <a:spcBef>
                <a:spcPts val="360"/>
              </a:spcBef>
              <a:spcAft>
                <a:spcPts val="0"/>
              </a:spcAft>
              <a:buClr>
                <a:schemeClr val="dk1"/>
              </a:buClr>
              <a:buSzPts val="2400"/>
              <a:buChar char="•"/>
              <a:defRPr/>
            </a:lvl7pPr>
            <a:lvl8pPr indent="-381000" lvl="7" marL="3657600" algn="l">
              <a:spcBef>
                <a:spcPts val="360"/>
              </a:spcBef>
              <a:spcAft>
                <a:spcPts val="0"/>
              </a:spcAft>
              <a:buClr>
                <a:schemeClr val="dk1"/>
              </a:buClr>
              <a:buSzPts val="2400"/>
              <a:buChar char="•"/>
              <a:defRPr/>
            </a:lvl8pPr>
            <a:lvl9pPr indent="-381000" lvl="8" marL="4114800" algn="l">
              <a:spcBef>
                <a:spcPts val="360"/>
              </a:spcBef>
              <a:spcAft>
                <a:spcPts val="0"/>
              </a:spcAft>
              <a:buClr>
                <a:schemeClr val="dk1"/>
              </a:buClr>
              <a:buSzPts val="2400"/>
              <a:buChar char="•"/>
              <a:defRPr/>
            </a:lvl9pPr>
          </a:lstStyle>
          <a:p/>
        </p:txBody>
      </p:sp>
      <p:sp>
        <p:nvSpPr>
          <p:cNvPr id="29" name="Google Shape;29;p6"/>
          <p:cNvSpPr txBox="1"/>
          <p:nvPr>
            <p:ph idx="2" type="body"/>
          </p:nvPr>
        </p:nvSpPr>
        <p:spPr>
          <a:xfrm>
            <a:off x="9241764" y="4274425"/>
            <a:ext cx="5180100" cy="4526100"/>
          </a:xfrm>
          <a:prstGeom prst="rect">
            <a:avLst/>
          </a:prstGeom>
          <a:noFill/>
          <a:ln>
            <a:noFill/>
          </a:ln>
        </p:spPr>
        <p:txBody>
          <a:bodyPr anchorCtr="0" anchor="t" bIns="45700" lIns="91425" spcFirstLastPara="1" rIns="91425" wrap="square" tIns="45700">
            <a:normAutofit/>
          </a:bodyPr>
          <a:lstStyle>
            <a:lvl1pPr indent="-381000" lvl="0" marL="457200" algn="l">
              <a:spcBef>
                <a:spcPts val="560"/>
              </a:spcBef>
              <a:spcAft>
                <a:spcPts val="0"/>
              </a:spcAft>
              <a:buClr>
                <a:schemeClr val="dk1"/>
              </a:buClr>
              <a:buSzPts val="2400"/>
              <a:buChar char="•"/>
              <a:defRPr/>
            </a:lvl1pPr>
            <a:lvl2pPr indent="-381000" lvl="1" marL="914400" algn="l">
              <a:spcBef>
                <a:spcPts val="480"/>
              </a:spcBef>
              <a:spcAft>
                <a:spcPts val="0"/>
              </a:spcAft>
              <a:buClr>
                <a:schemeClr val="dk1"/>
              </a:buClr>
              <a:buSzPts val="2400"/>
              <a:buChar char="–"/>
              <a:defRPr/>
            </a:lvl2pPr>
            <a:lvl3pPr indent="-381000" lvl="2" marL="1371600" algn="l">
              <a:spcBef>
                <a:spcPts val="400"/>
              </a:spcBef>
              <a:spcAft>
                <a:spcPts val="0"/>
              </a:spcAft>
              <a:buClr>
                <a:schemeClr val="dk1"/>
              </a:buClr>
              <a:buSzPts val="2400"/>
              <a:buChar char="•"/>
              <a:defRPr/>
            </a:lvl3pPr>
            <a:lvl4pPr indent="-381000" lvl="3" marL="1828800" algn="l">
              <a:spcBef>
                <a:spcPts val="360"/>
              </a:spcBef>
              <a:spcAft>
                <a:spcPts val="0"/>
              </a:spcAft>
              <a:buClr>
                <a:schemeClr val="dk1"/>
              </a:buClr>
              <a:buSzPts val="2400"/>
              <a:buChar char="–"/>
              <a:defRPr/>
            </a:lvl4pPr>
            <a:lvl5pPr indent="-381000" lvl="4" marL="2286000" algn="l">
              <a:spcBef>
                <a:spcPts val="360"/>
              </a:spcBef>
              <a:spcAft>
                <a:spcPts val="0"/>
              </a:spcAft>
              <a:buClr>
                <a:schemeClr val="dk1"/>
              </a:buClr>
              <a:buSzPts val="2400"/>
              <a:buChar char="»"/>
              <a:defRPr/>
            </a:lvl5pPr>
            <a:lvl6pPr indent="-381000" lvl="5" marL="2743200" algn="l">
              <a:spcBef>
                <a:spcPts val="360"/>
              </a:spcBef>
              <a:spcAft>
                <a:spcPts val="0"/>
              </a:spcAft>
              <a:buClr>
                <a:schemeClr val="dk1"/>
              </a:buClr>
              <a:buSzPts val="2400"/>
              <a:buChar char="•"/>
              <a:defRPr/>
            </a:lvl6pPr>
            <a:lvl7pPr indent="-381000" lvl="6" marL="3200400" algn="l">
              <a:spcBef>
                <a:spcPts val="360"/>
              </a:spcBef>
              <a:spcAft>
                <a:spcPts val="0"/>
              </a:spcAft>
              <a:buClr>
                <a:schemeClr val="dk1"/>
              </a:buClr>
              <a:buSzPts val="2400"/>
              <a:buChar char="•"/>
              <a:defRPr/>
            </a:lvl7pPr>
            <a:lvl8pPr indent="-381000" lvl="7" marL="3657600" algn="l">
              <a:spcBef>
                <a:spcPts val="360"/>
              </a:spcBef>
              <a:spcAft>
                <a:spcPts val="0"/>
              </a:spcAft>
              <a:buClr>
                <a:schemeClr val="dk1"/>
              </a:buClr>
              <a:buSzPts val="2400"/>
              <a:buChar char="•"/>
              <a:defRPr/>
            </a:lvl8pPr>
            <a:lvl9pPr indent="-381000" lvl="8" marL="4114800" algn="l">
              <a:spcBef>
                <a:spcPts val="360"/>
              </a:spcBef>
              <a:spcAft>
                <a:spcPts val="0"/>
              </a:spcAft>
              <a:buClr>
                <a:schemeClr val="dk1"/>
              </a:buClr>
              <a:buSzPts val="2400"/>
              <a:buChar char="•"/>
              <a:defRPr/>
            </a:lvl9pPr>
          </a:lstStyle>
          <a:p/>
        </p:txBody>
      </p:sp>
      <p:sp>
        <p:nvSpPr>
          <p:cNvPr id="30" name="Google Shape;30;p6"/>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2">
              <a:alphaModFix/>
            </a:blip>
            <a:stretch>
              <a:fillRect b="0" l="0" r="0" t="0"/>
            </a:stretch>
          </a:blipFill>
          <a:ln>
            <a:noFill/>
          </a:ln>
        </p:spPr>
      </p:sp>
      <p:sp>
        <p:nvSpPr>
          <p:cNvPr id="31" name="Google Shape;31;p6"/>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2">
              <a:alphaModFix/>
            </a:blip>
            <a:stretch>
              <a:fillRect b="0" l="0" r="0" t="0"/>
            </a:stretch>
          </a:blipFill>
          <a:ln>
            <a:noFill/>
          </a:ln>
        </p:spPr>
      </p:sp>
      <p:pic>
        <p:nvPicPr>
          <p:cNvPr id="32" name="Google Shape;32;p6"/>
          <p:cNvPicPr preferRelativeResize="0"/>
          <p:nvPr/>
        </p:nvPicPr>
        <p:blipFill>
          <a:blip r:embed="rId3">
            <a:alphaModFix/>
          </a:blip>
          <a:stretch>
            <a:fillRect/>
          </a:stretch>
        </p:blipFill>
        <p:spPr>
          <a:xfrm>
            <a:off x="7244300" y="9481051"/>
            <a:ext cx="1948877" cy="17927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7"/>
          <p:cNvSpPr txBox="1"/>
          <p:nvPr>
            <p:ph type="title"/>
          </p:nvPr>
        </p:nvSpPr>
        <p:spPr>
          <a:xfrm>
            <a:off x="1667425" y="1562950"/>
            <a:ext cx="10555800" cy="1143000"/>
          </a:xfrm>
          <a:prstGeom prst="rect">
            <a:avLst/>
          </a:prstGeom>
          <a:noFill/>
          <a:ln>
            <a:noFill/>
          </a:ln>
        </p:spPr>
        <p:txBody>
          <a:bodyPr anchorCtr="0" anchor="ctr" bIns="45700" lIns="91425" spcFirstLastPara="1" rIns="91425" wrap="square" tIns="45700">
            <a:normAutofit/>
          </a:bodyPr>
          <a:lstStyle>
            <a:lvl1pPr lvl="0">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3649211" y="4243950"/>
            <a:ext cx="53952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a:lvl1pPr>
            <a:lvl2pPr indent="-381000" lvl="1" marL="914400" algn="l">
              <a:spcBef>
                <a:spcPts val="400"/>
              </a:spcBef>
              <a:spcAft>
                <a:spcPts val="0"/>
              </a:spcAft>
              <a:buClr>
                <a:schemeClr val="dk1"/>
              </a:buClr>
              <a:buSzPts val="2400"/>
              <a:buChar char="–"/>
              <a:defRPr/>
            </a:lvl2pPr>
            <a:lvl3pPr indent="-381000" lvl="2" marL="1371600" algn="l">
              <a:spcBef>
                <a:spcPts val="360"/>
              </a:spcBef>
              <a:spcAft>
                <a:spcPts val="0"/>
              </a:spcAft>
              <a:buClr>
                <a:schemeClr val="dk1"/>
              </a:buClr>
              <a:buSzPts val="2400"/>
              <a:buChar char="•"/>
              <a:defRPr/>
            </a:lvl3pPr>
            <a:lvl4pPr indent="-381000" lvl="3" marL="1828800" algn="l">
              <a:spcBef>
                <a:spcPts val="320"/>
              </a:spcBef>
              <a:spcAft>
                <a:spcPts val="0"/>
              </a:spcAft>
              <a:buClr>
                <a:schemeClr val="dk1"/>
              </a:buClr>
              <a:buSzPts val="2400"/>
              <a:buChar char="–"/>
              <a:defRPr/>
            </a:lvl4pPr>
            <a:lvl5pPr indent="-381000" lvl="4" marL="2286000" algn="l">
              <a:spcBef>
                <a:spcPts val="320"/>
              </a:spcBef>
              <a:spcAft>
                <a:spcPts val="0"/>
              </a:spcAft>
              <a:buClr>
                <a:schemeClr val="dk1"/>
              </a:buClr>
              <a:buSzPts val="2400"/>
              <a:buChar char="»"/>
              <a:defRPr/>
            </a:lvl5pPr>
            <a:lvl6pPr indent="-381000" lvl="5" marL="2743200" algn="l">
              <a:spcBef>
                <a:spcPts val="320"/>
              </a:spcBef>
              <a:spcAft>
                <a:spcPts val="0"/>
              </a:spcAft>
              <a:buClr>
                <a:schemeClr val="dk1"/>
              </a:buClr>
              <a:buSzPts val="2400"/>
              <a:buChar char="•"/>
              <a:defRPr/>
            </a:lvl6pPr>
            <a:lvl7pPr indent="-381000" lvl="6" marL="3200400" algn="l">
              <a:spcBef>
                <a:spcPts val="320"/>
              </a:spcBef>
              <a:spcAft>
                <a:spcPts val="0"/>
              </a:spcAft>
              <a:buClr>
                <a:schemeClr val="dk1"/>
              </a:buClr>
              <a:buSzPts val="2400"/>
              <a:buChar char="•"/>
              <a:defRPr/>
            </a:lvl7pPr>
            <a:lvl8pPr indent="-381000" lvl="7" marL="3657600" algn="l">
              <a:spcBef>
                <a:spcPts val="320"/>
              </a:spcBef>
              <a:spcAft>
                <a:spcPts val="0"/>
              </a:spcAft>
              <a:buClr>
                <a:schemeClr val="dk1"/>
              </a:buClr>
              <a:buSzPts val="2400"/>
              <a:buChar char="•"/>
              <a:defRPr/>
            </a:lvl8pPr>
            <a:lvl9pPr indent="-381000" lvl="8" marL="4114800" algn="l">
              <a:spcBef>
                <a:spcPts val="320"/>
              </a:spcBef>
              <a:spcAft>
                <a:spcPts val="0"/>
              </a:spcAft>
              <a:buClr>
                <a:schemeClr val="dk1"/>
              </a:buClr>
              <a:buSzPts val="2400"/>
              <a:buChar char="•"/>
              <a:defRPr/>
            </a:lvl9pPr>
          </a:lstStyle>
          <a:p/>
        </p:txBody>
      </p:sp>
      <p:sp>
        <p:nvSpPr>
          <p:cNvPr id="36" name="Google Shape;36;p7"/>
          <p:cNvSpPr txBox="1"/>
          <p:nvPr>
            <p:ph idx="2" type="body"/>
          </p:nvPr>
        </p:nvSpPr>
        <p:spPr>
          <a:xfrm>
            <a:off x="9241500" y="4243950"/>
            <a:ext cx="53973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a:lvl1pPr>
            <a:lvl2pPr indent="-381000" lvl="1" marL="914400" algn="l">
              <a:spcBef>
                <a:spcPts val="400"/>
              </a:spcBef>
              <a:spcAft>
                <a:spcPts val="0"/>
              </a:spcAft>
              <a:buClr>
                <a:schemeClr val="dk1"/>
              </a:buClr>
              <a:buSzPts val="2400"/>
              <a:buChar char="–"/>
              <a:defRPr/>
            </a:lvl2pPr>
            <a:lvl3pPr indent="-381000" lvl="2" marL="1371600" algn="l">
              <a:spcBef>
                <a:spcPts val="360"/>
              </a:spcBef>
              <a:spcAft>
                <a:spcPts val="0"/>
              </a:spcAft>
              <a:buClr>
                <a:schemeClr val="dk1"/>
              </a:buClr>
              <a:buSzPts val="2400"/>
              <a:buChar char="•"/>
              <a:defRPr/>
            </a:lvl3pPr>
            <a:lvl4pPr indent="-381000" lvl="3" marL="1828800" algn="l">
              <a:spcBef>
                <a:spcPts val="320"/>
              </a:spcBef>
              <a:spcAft>
                <a:spcPts val="0"/>
              </a:spcAft>
              <a:buClr>
                <a:schemeClr val="dk1"/>
              </a:buClr>
              <a:buSzPts val="2400"/>
              <a:buChar char="–"/>
              <a:defRPr/>
            </a:lvl4pPr>
            <a:lvl5pPr indent="-381000" lvl="4" marL="2286000" algn="l">
              <a:spcBef>
                <a:spcPts val="320"/>
              </a:spcBef>
              <a:spcAft>
                <a:spcPts val="0"/>
              </a:spcAft>
              <a:buClr>
                <a:schemeClr val="dk1"/>
              </a:buClr>
              <a:buSzPts val="2400"/>
              <a:buChar char="»"/>
              <a:defRPr/>
            </a:lvl5pPr>
            <a:lvl6pPr indent="-381000" lvl="5" marL="2743200" algn="l">
              <a:spcBef>
                <a:spcPts val="320"/>
              </a:spcBef>
              <a:spcAft>
                <a:spcPts val="0"/>
              </a:spcAft>
              <a:buClr>
                <a:schemeClr val="dk1"/>
              </a:buClr>
              <a:buSzPts val="2400"/>
              <a:buChar char="•"/>
              <a:defRPr/>
            </a:lvl6pPr>
            <a:lvl7pPr indent="-381000" lvl="6" marL="3200400" algn="l">
              <a:spcBef>
                <a:spcPts val="320"/>
              </a:spcBef>
              <a:spcAft>
                <a:spcPts val="0"/>
              </a:spcAft>
              <a:buClr>
                <a:schemeClr val="dk1"/>
              </a:buClr>
              <a:buSzPts val="2400"/>
              <a:buChar char="•"/>
              <a:defRPr/>
            </a:lvl7pPr>
            <a:lvl8pPr indent="-381000" lvl="7" marL="3657600" algn="l">
              <a:spcBef>
                <a:spcPts val="320"/>
              </a:spcBef>
              <a:spcAft>
                <a:spcPts val="0"/>
              </a:spcAft>
              <a:buClr>
                <a:schemeClr val="dk1"/>
              </a:buClr>
              <a:buSzPts val="2400"/>
              <a:buChar char="•"/>
              <a:defRPr/>
            </a:lvl8pPr>
            <a:lvl9pPr indent="-381000" lvl="8" marL="4114800" algn="l">
              <a:spcBef>
                <a:spcPts val="320"/>
              </a:spcBef>
              <a:spcAft>
                <a:spcPts val="0"/>
              </a:spcAft>
              <a:buClr>
                <a:schemeClr val="dk1"/>
              </a:buClr>
              <a:buSzPts val="2400"/>
              <a:buChar char="•"/>
              <a:defRPr/>
            </a:lvl9pPr>
          </a:lstStyle>
          <a:p/>
        </p:txBody>
      </p:sp>
      <p:sp>
        <p:nvSpPr>
          <p:cNvPr id="37" name="Google Shape;37;p7"/>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2">
              <a:alphaModFix/>
            </a:blip>
            <a:stretch>
              <a:fillRect b="0" l="0" r="0" t="0"/>
            </a:stretch>
          </a:blipFill>
          <a:ln>
            <a:noFill/>
          </a:ln>
        </p:spPr>
      </p:sp>
      <p:sp>
        <p:nvSpPr>
          <p:cNvPr id="38" name="Google Shape;38;p7"/>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2">
              <a:alphaModFix/>
            </a:blip>
            <a:stretch>
              <a:fillRect b="0" l="0" r="0" t="0"/>
            </a:stretch>
          </a:blipFill>
          <a:ln>
            <a:noFill/>
          </a:ln>
        </p:spPr>
      </p:sp>
      <p:pic>
        <p:nvPicPr>
          <p:cNvPr id="39" name="Google Shape;39;p7"/>
          <p:cNvPicPr preferRelativeResize="0"/>
          <p:nvPr/>
        </p:nvPicPr>
        <p:blipFill>
          <a:blip r:embed="rId3">
            <a:alphaModFix/>
          </a:blip>
          <a:stretch>
            <a:fillRect/>
          </a:stretch>
        </p:blipFill>
        <p:spPr>
          <a:xfrm>
            <a:off x="1426025" y="-883374"/>
            <a:ext cx="1948877" cy="17927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1667425" y="1562950"/>
            <a:ext cx="10555800" cy="1143000"/>
          </a:xfrm>
          <a:prstGeom prst="rect">
            <a:avLst/>
          </a:prstGeom>
          <a:noFill/>
          <a:ln>
            <a:noFill/>
          </a:ln>
        </p:spPr>
        <p:txBody>
          <a:bodyPr anchorCtr="0" anchor="ctr" bIns="45700" lIns="91425" spcFirstLastPara="1" rIns="91425" wrap="square" tIns="4570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2">
              <a:alphaModFix/>
            </a:blip>
            <a:stretch>
              <a:fillRect b="0" l="0" r="0" t="0"/>
            </a:stretch>
          </a:blipFill>
          <a:ln>
            <a:noFill/>
          </a:ln>
        </p:spPr>
      </p:sp>
      <p:sp>
        <p:nvSpPr>
          <p:cNvPr id="43" name="Google Shape;43;p8"/>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2">
              <a:alphaModFix/>
            </a:blip>
            <a:stretch>
              <a:fillRect b="0" l="0" r="0" t="0"/>
            </a:stretch>
          </a:blipFill>
          <a:ln>
            <a:noFill/>
          </a:ln>
        </p:spPr>
      </p:sp>
      <p:pic>
        <p:nvPicPr>
          <p:cNvPr id="44" name="Google Shape;44;p8"/>
          <p:cNvPicPr preferRelativeResize="0"/>
          <p:nvPr/>
        </p:nvPicPr>
        <p:blipFill>
          <a:blip r:embed="rId3">
            <a:alphaModFix/>
          </a:blip>
          <a:stretch>
            <a:fillRect/>
          </a:stretch>
        </p:blipFill>
        <p:spPr>
          <a:xfrm>
            <a:off x="17708723" y="1357552"/>
            <a:ext cx="1424727" cy="1314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9"/>
          <p:cNvSpPr txBox="1"/>
          <p:nvPr>
            <p:ph type="title"/>
          </p:nvPr>
        </p:nvSpPr>
        <p:spPr>
          <a:xfrm>
            <a:off x="1624625" y="2102275"/>
            <a:ext cx="10712100" cy="11619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7000"/>
              <a:buNone/>
              <a:defRPr/>
            </a:lvl1pPr>
            <a:lvl2pPr lvl="1" rtl="0">
              <a:spcBef>
                <a:spcPts val="0"/>
              </a:spcBef>
              <a:spcAft>
                <a:spcPts val="0"/>
              </a:spcAft>
              <a:buSzPts val="7000"/>
              <a:buFont typeface="Archivo Black"/>
              <a:buNone/>
              <a:defRPr sz="7000">
                <a:latin typeface="Archivo Black"/>
                <a:ea typeface="Archivo Black"/>
                <a:cs typeface="Archivo Black"/>
                <a:sym typeface="Archivo Black"/>
              </a:defRPr>
            </a:lvl2pPr>
            <a:lvl3pPr lvl="2" rtl="0">
              <a:spcBef>
                <a:spcPts val="0"/>
              </a:spcBef>
              <a:spcAft>
                <a:spcPts val="0"/>
              </a:spcAft>
              <a:buSzPts val="7000"/>
              <a:buFont typeface="Archivo Black"/>
              <a:buNone/>
              <a:defRPr sz="7000">
                <a:latin typeface="Archivo Black"/>
                <a:ea typeface="Archivo Black"/>
                <a:cs typeface="Archivo Black"/>
                <a:sym typeface="Archivo Black"/>
              </a:defRPr>
            </a:lvl3pPr>
            <a:lvl4pPr lvl="3" rtl="0">
              <a:spcBef>
                <a:spcPts val="0"/>
              </a:spcBef>
              <a:spcAft>
                <a:spcPts val="0"/>
              </a:spcAft>
              <a:buSzPts val="7000"/>
              <a:buFont typeface="Archivo Black"/>
              <a:buNone/>
              <a:defRPr sz="7000">
                <a:latin typeface="Archivo Black"/>
                <a:ea typeface="Archivo Black"/>
                <a:cs typeface="Archivo Black"/>
                <a:sym typeface="Archivo Black"/>
              </a:defRPr>
            </a:lvl4pPr>
            <a:lvl5pPr lvl="4" rtl="0">
              <a:spcBef>
                <a:spcPts val="0"/>
              </a:spcBef>
              <a:spcAft>
                <a:spcPts val="0"/>
              </a:spcAft>
              <a:buSzPts val="7000"/>
              <a:buFont typeface="Archivo Black"/>
              <a:buNone/>
              <a:defRPr sz="7000">
                <a:latin typeface="Archivo Black"/>
                <a:ea typeface="Archivo Black"/>
                <a:cs typeface="Archivo Black"/>
                <a:sym typeface="Archivo Black"/>
              </a:defRPr>
            </a:lvl5pPr>
            <a:lvl6pPr lvl="5" rtl="0">
              <a:spcBef>
                <a:spcPts val="0"/>
              </a:spcBef>
              <a:spcAft>
                <a:spcPts val="0"/>
              </a:spcAft>
              <a:buSzPts val="7000"/>
              <a:buFont typeface="Archivo Black"/>
              <a:buNone/>
              <a:defRPr sz="7000">
                <a:latin typeface="Archivo Black"/>
                <a:ea typeface="Archivo Black"/>
                <a:cs typeface="Archivo Black"/>
                <a:sym typeface="Archivo Black"/>
              </a:defRPr>
            </a:lvl6pPr>
            <a:lvl7pPr lvl="6" rtl="0">
              <a:spcBef>
                <a:spcPts val="0"/>
              </a:spcBef>
              <a:spcAft>
                <a:spcPts val="0"/>
              </a:spcAft>
              <a:buSzPts val="7000"/>
              <a:buFont typeface="Archivo Black"/>
              <a:buNone/>
              <a:defRPr sz="7000">
                <a:latin typeface="Archivo Black"/>
                <a:ea typeface="Archivo Black"/>
                <a:cs typeface="Archivo Black"/>
                <a:sym typeface="Archivo Black"/>
              </a:defRPr>
            </a:lvl7pPr>
            <a:lvl8pPr lvl="7" rtl="0">
              <a:spcBef>
                <a:spcPts val="0"/>
              </a:spcBef>
              <a:spcAft>
                <a:spcPts val="0"/>
              </a:spcAft>
              <a:buSzPts val="7000"/>
              <a:buFont typeface="Archivo Black"/>
              <a:buNone/>
              <a:defRPr sz="7000">
                <a:latin typeface="Archivo Black"/>
                <a:ea typeface="Archivo Black"/>
                <a:cs typeface="Archivo Black"/>
                <a:sym typeface="Archivo Black"/>
              </a:defRPr>
            </a:lvl8pPr>
            <a:lvl9pPr lvl="8" rtl="0">
              <a:spcBef>
                <a:spcPts val="0"/>
              </a:spcBef>
              <a:spcAft>
                <a:spcPts val="0"/>
              </a:spcAft>
              <a:buSzPts val="7000"/>
              <a:buFont typeface="Archivo Black"/>
              <a:buNone/>
              <a:defRPr sz="7000">
                <a:latin typeface="Archivo Black"/>
                <a:ea typeface="Archivo Black"/>
                <a:cs typeface="Archivo Black"/>
                <a:sym typeface="Archivo Black"/>
              </a:defRPr>
            </a:lvl9pPr>
          </a:lstStyle>
          <a:p/>
        </p:txBody>
      </p:sp>
      <p:sp>
        <p:nvSpPr>
          <p:cNvPr id="47" name="Google Shape;47;p9"/>
          <p:cNvSpPr txBox="1"/>
          <p:nvPr>
            <p:ph idx="1" type="body"/>
          </p:nvPr>
        </p:nvSpPr>
        <p:spPr>
          <a:xfrm>
            <a:off x="9574188" y="4109300"/>
            <a:ext cx="5111700" cy="4120200"/>
          </a:xfrm>
          <a:prstGeom prst="rect">
            <a:avLst/>
          </a:prstGeom>
          <a:noFill/>
          <a:ln>
            <a:noFill/>
          </a:ln>
        </p:spPr>
        <p:txBody>
          <a:bodyPr anchorCtr="0" anchor="t" bIns="45700" lIns="91425" spcFirstLastPara="1" rIns="91425" wrap="square" tIns="45700">
            <a:normAutofit/>
          </a:bodyPr>
          <a:lstStyle>
            <a:lvl1pPr indent="-381000" lvl="0" marL="457200" algn="l">
              <a:spcBef>
                <a:spcPts val="640"/>
              </a:spcBef>
              <a:spcAft>
                <a:spcPts val="0"/>
              </a:spcAft>
              <a:buClr>
                <a:schemeClr val="dk1"/>
              </a:buClr>
              <a:buSzPts val="2400"/>
              <a:buChar char="•"/>
              <a:defRPr/>
            </a:lvl1pPr>
            <a:lvl2pPr indent="-381000" lvl="1" marL="914400" algn="l">
              <a:spcBef>
                <a:spcPts val="560"/>
              </a:spcBef>
              <a:spcAft>
                <a:spcPts val="0"/>
              </a:spcAft>
              <a:buClr>
                <a:schemeClr val="dk1"/>
              </a:buClr>
              <a:buSzPts val="2400"/>
              <a:buChar char="–"/>
              <a:defRPr/>
            </a:lvl2pPr>
            <a:lvl3pPr indent="-381000" lvl="2" marL="1371600" algn="l">
              <a:spcBef>
                <a:spcPts val="480"/>
              </a:spcBef>
              <a:spcAft>
                <a:spcPts val="0"/>
              </a:spcAft>
              <a:buClr>
                <a:schemeClr val="dk1"/>
              </a:buClr>
              <a:buSzPts val="2400"/>
              <a:buChar char="•"/>
              <a:defRPr/>
            </a:lvl3pPr>
            <a:lvl4pPr indent="-381000" lvl="3" marL="1828800" algn="l">
              <a:spcBef>
                <a:spcPts val="400"/>
              </a:spcBef>
              <a:spcAft>
                <a:spcPts val="0"/>
              </a:spcAft>
              <a:buClr>
                <a:schemeClr val="dk1"/>
              </a:buClr>
              <a:buSzPts val="2400"/>
              <a:buChar char="–"/>
              <a:defRPr/>
            </a:lvl4pPr>
            <a:lvl5pPr indent="-381000" lvl="4" marL="2286000" algn="l">
              <a:spcBef>
                <a:spcPts val="400"/>
              </a:spcBef>
              <a:spcAft>
                <a:spcPts val="0"/>
              </a:spcAft>
              <a:buClr>
                <a:schemeClr val="dk1"/>
              </a:buClr>
              <a:buSzPts val="2400"/>
              <a:buChar char="»"/>
              <a:defRPr/>
            </a:lvl5pPr>
            <a:lvl6pPr indent="-381000" lvl="5" marL="2743200" algn="l">
              <a:spcBef>
                <a:spcPts val="400"/>
              </a:spcBef>
              <a:spcAft>
                <a:spcPts val="0"/>
              </a:spcAft>
              <a:buClr>
                <a:schemeClr val="dk1"/>
              </a:buClr>
              <a:buSzPts val="2400"/>
              <a:buChar char="•"/>
              <a:defRPr/>
            </a:lvl6pPr>
            <a:lvl7pPr indent="-381000" lvl="6" marL="3200400" algn="l">
              <a:spcBef>
                <a:spcPts val="400"/>
              </a:spcBef>
              <a:spcAft>
                <a:spcPts val="0"/>
              </a:spcAft>
              <a:buClr>
                <a:schemeClr val="dk1"/>
              </a:buClr>
              <a:buSzPts val="2400"/>
              <a:buChar char="•"/>
              <a:defRPr/>
            </a:lvl7pPr>
            <a:lvl8pPr indent="-381000" lvl="7" marL="3657600" algn="l">
              <a:spcBef>
                <a:spcPts val="400"/>
              </a:spcBef>
              <a:spcAft>
                <a:spcPts val="0"/>
              </a:spcAft>
              <a:buClr>
                <a:schemeClr val="dk1"/>
              </a:buClr>
              <a:buSzPts val="2400"/>
              <a:buChar char="•"/>
              <a:defRPr/>
            </a:lvl8pPr>
            <a:lvl9pPr indent="-381000" lvl="8" marL="4114800" algn="l">
              <a:spcBef>
                <a:spcPts val="400"/>
              </a:spcBef>
              <a:spcAft>
                <a:spcPts val="0"/>
              </a:spcAft>
              <a:buClr>
                <a:schemeClr val="dk1"/>
              </a:buClr>
              <a:buSzPts val="2400"/>
              <a:buChar char="•"/>
              <a:defRPr/>
            </a:lvl9pPr>
          </a:lstStyle>
          <a:p/>
        </p:txBody>
      </p:sp>
      <p:sp>
        <p:nvSpPr>
          <p:cNvPr id="48" name="Google Shape;48;p9"/>
          <p:cNvSpPr txBox="1"/>
          <p:nvPr>
            <p:ph idx="2" type="body"/>
          </p:nvPr>
        </p:nvSpPr>
        <p:spPr>
          <a:xfrm>
            <a:off x="3602113" y="4109300"/>
            <a:ext cx="5765100" cy="46911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2400"/>
              <a:buNone/>
              <a:defRPr/>
            </a:lvl1pPr>
            <a:lvl2pPr indent="-228600" lvl="1" marL="914400" algn="l">
              <a:spcBef>
                <a:spcPts val="240"/>
              </a:spcBef>
              <a:spcAft>
                <a:spcPts val="0"/>
              </a:spcAft>
              <a:buClr>
                <a:schemeClr val="dk1"/>
              </a:buClr>
              <a:buSzPts val="2400"/>
              <a:buNone/>
              <a:defRPr/>
            </a:lvl2pPr>
            <a:lvl3pPr indent="-228600" lvl="2" marL="1371600" algn="l">
              <a:spcBef>
                <a:spcPts val="200"/>
              </a:spcBef>
              <a:spcAft>
                <a:spcPts val="0"/>
              </a:spcAft>
              <a:buClr>
                <a:schemeClr val="dk1"/>
              </a:buClr>
              <a:buSzPts val="2400"/>
              <a:buNone/>
              <a:defRPr/>
            </a:lvl3pPr>
            <a:lvl4pPr indent="-228600" lvl="3" marL="1828800" algn="l">
              <a:spcBef>
                <a:spcPts val="180"/>
              </a:spcBef>
              <a:spcAft>
                <a:spcPts val="0"/>
              </a:spcAft>
              <a:buClr>
                <a:schemeClr val="dk1"/>
              </a:buClr>
              <a:buSzPts val="2400"/>
              <a:buNone/>
              <a:defRPr/>
            </a:lvl4pPr>
            <a:lvl5pPr indent="-228600" lvl="4" marL="2286000" algn="l">
              <a:spcBef>
                <a:spcPts val="180"/>
              </a:spcBef>
              <a:spcAft>
                <a:spcPts val="0"/>
              </a:spcAft>
              <a:buClr>
                <a:schemeClr val="dk1"/>
              </a:buClr>
              <a:buSzPts val="2400"/>
              <a:buNone/>
              <a:defRPr/>
            </a:lvl5pPr>
            <a:lvl6pPr indent="-228600" lvl="5" marL="2743200" algn="l">
              <a:spcBef>
                <a:spcPts val="180"/>
              </a:spcBef>
              <a:spcAft>
                <a:spcPts val="0"/>
              </a:spcAft>
              <a:buClr>
                <a:schemeClr val="dk1"/>
              </a:buClr>
              <a:buSzPts val="2400"/>
              <a:buNone/>
              <a:defRPr/>
            </a:lvl6pPr>
            <a:lvl7pPr indent="-228600" lvl="6" marL="3200400" algn="l">
              <a:spcBef>
                <a:spcPts val="180"/>
              </a:spcBef>
              <a:spcAft>
                <a:spcPts val="0"/>
              </a:spcAft>
              <a:buClr>
                <a:schemeClr val="dk1"/>
              </a:buClr>
              <a:buSzPts val="2400"/>
              <a:buNone/>
              <a:defRPr/>
            </a:lvl7pPr>
            <a:lvl8pPr indent="-228600" lvl="7" marL="3657600" algn="l">
              <a:spcBef>
                <a:spcPts val="180"/>
              </a:spcBef>
              <a:spcAft>
                <a:spcPts val="0"/>
              </a:spcAft>
              <a:buClr>
                <a:schemeClr val="dk1"/>
              </a:buClr>
              <a:buSzPts val="2400"/>
              <a:buNone/>
              <a:defRPr/>
            </a:lvl8pPr>
            <a:lvl9pPr indent="-228600" lvl="8" marL="4114800" algn="l">
              <a:spcBef>
                <a:spcPts val="180"/>
              </a:spcBef>
              <a:spcAft>
                <a:spcPts val="0"/>
              </a:spcAft>
              <a:buClr>
                <a:schemeClr val="dk1"/>
              </a:buClr>
              <a:buSzPts val="2400"/>
              <a:buNone/>
              <a:defRPr/>
            </a:lvl9pPr>
          </a:lstStyle>
          <a:p/>
        </p:txBody>
      </p:sp>
      <p:pic>
        <p:nvPicPr>
          <p:cNvPr id="49" name="Google Shape;49;p9"/>
          <p:cNvPicPr preferRelativeResize="0"/>
          <p:nvPr/>
        </p:nvPicPr>
        <p:blipFill>
          <a:blip r:embed="rId2">
            <a:alphaModFix/>
          </a:blip>
          <a:stretch>
            <a:fillRect/>
          </a:stretch>
        </p:blipFill>
        <p:spPr>
          <a:xfrm>
            <a:off x="4721223" y="9160601"/>
            <a:ext cx="2053175" cy="1888691"/>
          </a:xfrm>
          <a:prstGeom prst="rect">
            <a:avLst/>
          </a:prstGeom>
          <a:noFill/>
          <a:ln>
            <a:noFill/>
          </a:ln>
        </p:spPr>
      </p:pic>
      <p:sp>
        <p:nvSpPr>
          <p:cNvPr id="50" name="Google Shape;50;p9"/>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51" name="Google Shape;51;p9"/>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2" name="Shape 52"/>
        <p:cNvGrpSpPr/>
        <p:nvPr/>
      </p:nvGrpSpPr>
      <p:grpSpPr>
        <a:xfrm>
          <a:off x="0" y="0"/>
          <a:ext cx="0" cy="0"/>
          <a:chOff x="0" y="0"/>
          <a:chExt cx="0" cy="0"/>
        </a:xfrm>
      </p:grpSpPr>
      <p:sp>
        <p:nvSpPr>
          <p:cNvPr id="53" name="Google Shape;53;p10"/>
          <p:cNvSpPr txBox="1"/>
          <p:nvPr>
            <p:ph type="title"/>
          </p:nvPr>
        </p:nvSpPr>
        <p:spPr>
          <a:xfrm>
            <a:off x="1648174" y="2685650"/>
            <a:ext cx="12109800" cy="566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7000"/>
              <a:buFont typeface="Calibri"/>
              <a:buNone/>
              <a:defRPr b="1"/>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p:txBody>
      </p:sp>
      <p:sp>
        <p:nvSpPr>
          <p:cNvPr id="54" name="Google Shape;54;p10"/>
          <p:cNvSpPr/>
          <p:nvPr>
            <p:ph idx="2" type="pic"/>
          </p:nvPr>
        </p:nvSpPr>
        <p:spPr>
          <a:xfrm>
            <a:off x="10810488" y="5082850"/>
            <a:ext cx="5486400" cy="4114800"/>
          </a:xfrm>
          <a:prstGeom prst="rect">
            <a:avLst/>
          </a:prstGeom>
          <a:noFill/>
          <a:ln>
            <a:noFill/>
          </a:ln>
        </p:spPr>
      </p:sp>
      <p:sp>
        <p:nvSpPr>
          <p:cNvPr id="55" name="Google Shape;55;p10"/>
          <p:cNvSpPr txBox="1"/>
          <p:nvPr>
            <p:ph idx="1" type="body"/>
          </p:nvPr>
        </p:nvSpPr>
        <p:spPr>
          <a:xfrm>
            <a:off x="2651188" y="4120363"/>
            <a:ext cx="5486400" cy="8049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2400"/>
              <a:buNone/>
              <a:defRPr/>
            </a:lvl1pPr>
            <a:lvl2pPr indent="-228600" lvl="1" marL="914400" algn="l">
              <a:spcBef>
                <a:spcPts val="240"/>
              </a:spcBef>
              <a:spcAft>
                <a:spcPts val="0"/>
              </a:spcAft>
              <a:buClr>
                <a:schemeClr val="dk1"/>
              </a:buClr>
              <a:buSzPts val="2400"/>
              <a:buNone/>
              <a:defRPr/>
            </a:lvl2pPr>
            <a:lvl3pPr indent="-228600" lvl="2" marL="1371600" algn="l">
              <a:spcBef>
                <a:spcPts val="200"/>
              </a:spcBef>
              <a:spcAft>
                <a:spcPts val="0"/>
              </a:spcAft>
              <a:buClr>
                <a:schemeClr val="dk1"/>
              </a:buClr>
              <a:buSzPts val="2400"/>
              <a:buNone/>
              <a:defRPr/>
            </a:lvl3pPr>
            <a:lvl4pPr indent="-228600" lvl="3" marL="1828800" algn="l">
              <a:spcBef>
                <a:spcPts val="180"/>
              </a:spcBef>
              <a:spcAft>
                <a:spcPts val="0"/>
              </a:spcAft>
              <a:buClr>
                <a:schemeClr val="dk1"/>
              </a:buClr>
              <a:buSzPts val="2400"/>
              <a:buNone/>
              <a:defRPr/>
            </a:lvl4pPr>
            <a:lvl5pPr indent="-228600" lvl="4" marL="2286000" algn="l">
              <a:spcBef>
                <a:spcPts val="180"/>
              </a:spcBef>
              <a:spcAft>
                <a:spcPts val="0"/>
              </a:spcAft>
              <a:buClr>
                <a:schemeClr val="dk1"/>
              </a:buClr>
              <a:buSzPts val="2400"/>
              <a:buNone/>
              <a:defRPr/>
            </a:lvl5pPr>
            <a:lvl6pPr indent="-228600" lvl="5" marL="2743200" algn="l">
              <a:spcBef>
                <a:spcPts val="180"/>
              </a:spcBef>
              <a:spcAft>
                <a:spcPts val="0"/>
              </a:spcAft>
              <a:buClr>
                <a:schemeClr val="dk1"/>
              </a:buClr>
              <a:buSzPts val="2400"/>
              <a:buNone/>
              <a:defRPr/>
            </a:lvl6pPr>
            <a:lvl7pPr indent="-228600" lvl="6" marL="3200400" algn="l">
              <a:spcBef>
                <a:spcPts val="180"/>
              </a:spcBef>
              <a:spcAft>
                <a:spcPts val="0"/>
              </a:spcAft>
              <a:buClr>
                <a:schemeClr val="dk1"/>
              </a:buClr>
              <a:buSzPts val="2400"/>
              <a:buNone/>
              <a:defRPr/>
            </a:lvl7pPr>
            <a:lvl8pPr indent="-228600" lvl="7" marL="3657600" algn="l">
              <a:spcBef>
                <a:spcPts val="180"/>
              </a:spcBef>
              <a:spcAft>
                <a:spcPts val="0"/>
              </a:spcAft>
              <a:buClr>
                <a:schemeClr val="dk1"/>
              </a:buClr>
              <a:buSzPts val="2400"/>
              <a:buNone/>
              <a:defRPr/>
            </a:lvl8pPr>
            <a:lvl9pPr indent="-228600" lvl="8" marL="4114800" algn="l">
              <a:spcBef>
                <a:spcPts val="180"/>
              </a:spcBef>
              <a:spcAft>
                <a:spcPts val="0"/>
              </a:spcAft>
              <a:buClr>
                <a:schemeClr val="dk1"/>
              </a:buClr>
              <a:buSzPts val="2400"/>
              <a:buNone/>
              <a:defRPr/>
            </a:lvl9pPr>
          </a:lstStyle>
          <a:p/>
        </p:txBody>
      </p:sp>
      <p:sp>
        <p:nvSpPr>
          <p:cNvPr id="56" name="Google Shape;56;p10"/>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2">
              <a:alphaModFix/>
            </a:blip>
            <a:stretch>
              <a:fillRect b="0" l="0" r="0" t="0"/>
            </a:stretch>
          </a:blipFill>
          <a:ln>
            <a:noFill/>
          </a:ln>
        </p:spPr>
      </p:sp>
      <p:sp>
        <p:nvSpPr>
          <p:cNvPr id="57" name="Google Shape;57;p10"/>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2">
              <a:alphaModFix/>
            </a:blip>
            <a:stretch>
              <a:fillRect b="0" l="0" r="0" t="0"/>
            </a:stretch>
          </a:blipFill>
          <a:ln>
            <a:noFill/>
          </a:ln>
        </p:spPr>
      </p:sp>
      <p:pic>
        <p:nvPicPr>
          <p:cNvPr id="58" name="Google Shape;58;p10"/>
          <p:cNvPicPr preferRelativeResize="0"/>
          <p:nvPr/>
        </p:nvPicPr>
        <p:blipFill>
          <a:blip r:embed="rId3">
            <a:alphaModFix/>
          </a:blip>
          <a:stretch>
            <a:fillRect/>
          </a:stretch>
        </p:blipFill>
        <p:spPr>
          <a:xfrm>
            <a:off x="1477223" y="-756575"/>
            <a:ext cx="1614975" cy="148699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67425" y="1562950"/>
            <a:ext cx="10555800" cy="1143000"/>
          </a:xfrm>
          <a:prstGeom prst="rect">
            <a:avLst/>
          </a:prstGeom>
          <a:noFill/>
          <a:ln>
            <a:noFill/>
          </a:ln>
        </p:spPr>
        <p:txBody>
          <a:bodyPr anchorCtr="0" anchor="ctr" bIns="45700" lIns="91425" spcFirstLastPara="1" rIns="91425" wrap="square" tIns="45700">
            <a:normAutofit/>
          </a:bodyPr>
          <a:lstStyle>
            <a:lvl1pPr lvl="0" marR="0" rtl="0">
              <a:spcBef>
                <a:spcPts val="0"/>
              </a:spcBef>
              <a:spcAft>
                <a:spcPts val="0"/>
              </a:spcAft>
              <a:buClr>
                <a:schemeClr val="dk1"/>
              </a:buClr>
              <a:buSzPts val="7000"/>
              <a:buFont typeface="Archivo Black"/>
              <a:buNone/>
              <a:defRPr b="1" i="0" sz="7000" u="none" cap="none" strike="noStrike">
                <a:solidFill>
                  <a:schemeClr val="dk1"/>
                </a:solidFill>
                <a:latin typeface="Archivo Black"/>
                <a:ea typeface="Archivo Black"/>
                <a:cs typeface="Archivo Black"/>
                <a:sym typeface="Archiv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759400" y="3805950"/>
            <a:ext cx="6769200" cy="4526100"/>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640"/>
              </a:spcBef>
              <a:spcAft>
                <a:spcPts val="0"/>
              </a:spcAft>
              <a:buClr>
                <a:schemeClr val="dk1"/>
              </a:buClr>
              <a:buSzPts val="2400"/>
              <a:buFont typeface="Archivo Black"/>
              <a:buChar char="•"/>
              <a:defRPr i="0" sz="2400" u="none" cap="none" strike="noStrike">
                <a:solidFill>
                  <a:schemeClr val="dk1"/>
                </a:solidFill>
                <a:latin typeface="Archivo Black"/>
                <a:ea typeface="Archivo Black"/>
                <a:cs typeface="Archivo Black"/>
                <a:sym typeface="Archivo Black"/>
              </a:defRPr>
            </a:lvl1pPr>
            <a:lvl2pPr indent="-381000" lvl="1" marL="914400" marR="0" rtl="0" algn="l">
              <a:spcBef>
                <a:spcPts val="560"/>
              </a:spcBef>
              <a:spcAft>
                <a:spcPts val="0"/>
              </a:spcAft>
              <a:buClr>
                <a:schemeClr val="dk1"/>
              </a:buClr>
              <a:buSzPts val="2400"/>
              <a:buFont typeface="Archivo Black"/>
              <a:buChar char="–"/>
              <a:defRPr i="0" sz="2400" u="none" cap="none" strike="noStrike">
                <a:solidFill>
                  <a:schemeClr val="dk1"/>
                </a:solidFill>
                <a:latin typeface="Archivo Black"/>
                <a:ea typeface="Archivo Black"/>
                <a:cs typeface="Archivo Black"/>
                <a:sym typeface="Archivo Black"/>
              </a:defRPr>
            </a:lvl2pPr>
            <a:lvl3pPr indent="-381000" lvl="2" marL="1371600" marR="0" rtl="0" algn="l">
              <a:spcBef>
                <a:spcPts val="480"/>
              </a:spcBef>
              <a:spcAft>
                <a:spcPts val="0"/>
              </a:spcAft>
              <a:buClr>
                <a:schemeClr val="dk1"/>
              </a:buClr>
              <a:buSzPts val="2400"/>
              <a:buFont typeface="Archivo Black"/>
              <a:buChar char="•"/>
              <a:defRPr i="0" sz="2400" u="none" cap="none" strike="noStrike">
                <a:solidFill>
                  <a:schemeClr val="dk1"/>
                </a:solidFill>
                <a:latin typeface="Archivo Black"/>
                <a:ea typeface="Archivo Black"/>
                <a:cs typeface="Archivo Black"/>
                <a:sym typeface="Archivo Black"/>
              </a:defRPr>
            </a:lvl3pPr>
            <a:lvl4pPr indent="-381000" lvl="3" marL="1828800" marR="0" rtl="0" algn="l">
              <a:spcBef>
                <a:spcPts val="400"/>
              </a:spcBef>
              <a:spcAft>
                <a:spcPts val="0"/>
              </a:spcAft>
              <a:buClr>
                <a:schemeClr val="dk1"/>
              </a:buClr>
              <a:buSzPts val="2400"/>
              <a:buFont typeface="Archivo Black"/>
              <a:buChar char="–"/>
              <a:defRPr i="0" sz="2400" u="none" cap="none" strike="noStrike">
                <a:solidFill>
                  <a:schemeClr val="dk1"/>
                </a:solidFill>
                <a:latin typeface="Archivo Black"/>
                <a:ea typeface="Archivo Black"/>
                <a:cs typeface="Archivo Black"/>
                <a:sym typeface="Archivo Black"/>
              </a:defRPr>
            </a:lvl4pPr>
            <a:lvl5pPr indent="-381000" lvl="4" marL="2286000" marR="0" rtl="0" algn="l">
              <a:spcBef>
                <a:spcPts val="400"/>
              </a:spcBef>
              <a:spcAft>
                <a:spcPts val="0"/>
              </a:spcAft>
              <a:buClr>
                <a:schemeClr val="dk1"/>
              </a:buClr>
              <a:buSzPts val="2400"/>
              <a:buFont typeface="Archivo Black"/>
              <a:buChar char="»"/>
              <a:defRPr i="0" sz="2400" u="none" cap="none" strike="noStrike">
                <a:solidFill>
                  <a:schemeClr val="dk1"/>
                </a:solidFill>
                <a:latin typeface="Archivo Black"/>
                <a:ea typeface="Archivo Black"/>
                <a:cs typeface="Archivo Black"/>
                <a:sym typeface="Archivo Black"/>
              </a:defRPr>
            </a:lvl5pPr>
            <a:lvl6pPr indent="-381000" lvl="5" marL="2743200" marR="0" rtl="0" algn="l">
              <a:spcBef>
                <a:spcPts val="400"/>
              </a:spcBef>
              <a:spcAft>
                <a:spcPts val="0"/>
              </a:spcAft>
              <a:buClr>
                <a:schemeClr val="dk1"/>
              </a:buClr>
              <a:buSzPts val="2400"/>
              <a:buFont typeface="Archivo Black"/>
              <a:buChar char="•"/>
              <a:defRPr i="0" sz="2400" u="none" cap="none" strike="noStrike">
                <a:solidFill>
                  <a:schemeClr val="dk1"/>
                </a:solidFill>
                <a:latin typeface="Archivo Black"/>
                <a:ea typeface="Archivo Black"/>
                <a:cs typeface="Archivo Black"/>
                <a:sym typeface="Archivo Black"/>
              </a:defRPr>
            </a:lvl6pPr>
            <a:lvl7pPr indent="-381000" lvl="6" marL="3200400" marR="0" rtl="0" algn="l">
              <a:spcBef>
                <a:spcPts val="400"/>
              </a:spcBef>
              <a:spcAft>
                <a:spcPts val="0"/>
              </a:spcAft>
              <a:buClr>
                <a:schemeClr val="dk1"/>
              </a:buClr>
              <a:buSzPts val="2400"/>
              <a:buFont typeface="Archivo Black"/>
              <a:buChar char="•"/>
              <a:defRPr i="0" sz="2400" u="none" cap="none" strike="noStrike">
                <a:solidFill>
                  <a:schemeClr val="dk1"/>
                </a:solidFill>
                <a:latin typeface="Archivo Black"/>
                <a:ea typeface="Archivo Black"/>
                <a:cs typeface="Archivo Black"/>
                <a:sym typeface="Archivo Black"/>
              </a:defRPr>
            </a:lvl7pPr>
            <a:lvl8pPr indent="-381000" lvl="7" marL="3657600" marR="0" rtl="0" algn="l">
              <a:spcBef>
                <a:spcPts val="400"/>
              </a:spcBef>
              <a:spcAft>
                <a:spcPts val="0"/>
              </a:spcAft>
              <a:buClr>
                <a:schemeClr val="dk1"/>
              </a:buClr>
              <a:buSzPts val="2400"/>
              <a:buFont typeface="Archivo Black"/>
              <a:buChar char="•"/>
              <a:defRPr i="0" sz="2400" u="none" cap="none" strike="noStrike">
                <a:solidFill>
                  <a:schemeClr val="dk1"/>
                </a:solidFill>
                <a:latin typeface="Archivo Black"/>
                <a:ea typeface="Archivo Black"/>
                <a:cs typeface="Archivo Black"/>
                <a:sym typeface="Archivo Black"/>
              </a:defRPr>
            </a:lvl8pPr>
            <a:lvl9pPr indent="-381000" lvl="8" marL="4114800" marR="0" rtl="0" algn="l">
              <a:spcBef>
                <a:spcPts val="400"/>
              </a:spcBef>
              <a:spcAft>
                <a:spcPts val="0"/>
              </a:spcAft>
              <a:buClr>
                <a:schemeClr val="dk1"/>
              </a:buClr>
              <a:buSzPts val="2400"/>
              <a:buFont typeface="Archivo Black"/>
              <a:buChar char="•"/>
              <a:defRPr i="0" sz="2400" u="none" cap="none" strike="noStrike">
                <a:solidFill>
                  <a:schemeClr val="dk1"/>
                </a:solidFill>
                <a:latin typeface="Archivo Black"/>
                <a:ea typeface="Archivo Black"/>
                <a:cs typeface="Archivo Black"/>
                <a:sym typeface="Archivo Blac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1.png"/><Relationship Id="rId9" Type="http://schemas.openxmlformats.org/officeDocument/2006/relationships/image" Target="../media/image24.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6.png"/><Relationship Id="rId8"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nvd.nist.gov/" TargetMode="External"/><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11.png"/><Relationship Id="rId7" Type="http://schemas.openxmlformats.org/officeDocument/2006/relationships/image" Target="../media/image23.png"/><Relationship Id="rId8"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9.png"/><Relationship Id="rId9" Type="http://schemas.openxmlformats.org/officeDocument/2006/relationships/image" Target="../media/image30.png"/><Relationship Id="rId5" Type="http://schemas.openxmlformats.org/officeDocument/2006/relationships/image" Target="../media/image22.png"/><Relationship Id="rId6" Type="http://schemas.openxmlformats.org/officeDocument/2006/relationships/image" Target="../media/image11.png"/><Relationship Id="rId7" Type="http://schemas.openxmlformats.org/officeDocument/2006/relationships/image" Target="../media/image23.png"/><Relationship Id="rId8"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29.png"/><Relationship Id="rId6" Type="http://schemas.openxmlformats.org/officeDocument/2006/relationships/image" Target="../media/image11.png"/><Relationship Id="rId7" Type="http://schemas.openxmlformats.org/officeDocument/2006/relationships/image" Target="../media/image23.png"/><Relationship Id="rId8"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9.png"/><Relationship Id="rId7"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 Id="rId9" Type="http://schemas.openxmlformats.org/officeDocument/2006/relationships/hyperlink" Target="http://huggingface.co/spaces" TargetMode="External"/><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15.png"/><Relationship Id="rId8"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9.png"/><Relationship Id="rId7"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22.png"/><Relationship Id="rId7"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5.png"/><Relationship Id="rId5" Type="http://schemas.openxmlformats.org/officeDocument/2006/relationships/image" Target="../media/image22.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25.png"/><Relationship Id="rId6" Type="http://schemas.openxmlformats.org/officeDocument/2006/relationships/image" Target="../media/image5.png"/><Relationship Id="rId7" Type="http://schemas.openxmlformats.org/officeDocument/2006/relationships/image" Target="../media/image22.png"/><Relationship Id="rId8"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cxnSp>
        <p:nvCxnSpPr>
          <p:cNvPr id="63" name="Google Shape;63;p11"/>
          <p:cNvCxnSpPr/>
          <p:nvPr/>
        </p:nvCxnSpPr>
        <p:spPr>
          <a:xfrm>
            <a:off x="-198858" y="4727345"/>
            <a:ext cx="7291735" cy="0"/>
          </a:xfrm>
          <a:prstGeom prst="straightConnector1">
            <a:avLst/>
          </a:prstGeom>
          <a:noFill/>
          <a:ln cap="flat" cmpd="sng" w="38100">
            <a:solidFill>
              <a:srgbClr val="C2C2C2"/>
            </a:solidFill>
            <a:prstDash val="solid"/>
            <a:round/>
            <a:headEnd len="sm" w="sm" type="none"/>
            <a:tailEnd len="sm" w="sm" type="none"/>
          </a:ln>
        </p:spPr>
      </p:cxnSp>
      <p:cxnSp>
        <p:nvCxnSpPr>
          <p:cNvPr id="64" name="Google Shape;64;p11"/>
          <p:cNvCxnSpPr/>
          <p:nvPr/>
        </p:nvCxnSpPr>
        <p:spPr>
          <a:xfrm>
            <a:off x="4399134" y="1834466"/>
            <a:ext cx="0" cy="6885710"/>
          </a:xfrm>
          <a:prstGeom prst="straightConnector1">
            <a:avLst/>
          </a:prstGeom>
          <a:noFill/>
          <a:ln cap="flat" cmpd="sng" w="38100">
            <a:solidFill>
              <a:srgbClr val="C2C2C2"/>
            </a:solidFill>
            <a:prstDash val="solid"/>
            <a:round/>
            <a:headEnd len="sm" w="sm" type="none"/>
            <a:tailEnd len="sm" w="sm" type="none"/>
          </a:ln>
        </p:spPr>
      </p:cxnSp>
      <p:cxnSp>
        <p:nvCxnSpPr>
          <p:cNvPr id="65" name="Google Shape;65;p11"/>
          <p:cNvCxnSpPr/>
          <p:nvPr/>
        </p:nvCxnSpPr>
        <p:spPr>
          <a:xfrm>
            <a:off x="-198858" y="5906925"/>
            <a:ext cx="7291735" cy="0"/>
          </a:xfrm>
          <a:prstGeom prst="straightConnector1">
            <a:avLst/>
          </a:prstGeom>
          <a:noFill/>
          <a:ln cap="flat" cmpd="sng" w="38100">
            <a:solidFill>
              <a:srgbClr val="C2C2C2"/>
            </a:solidFill>
            <a:prstDash val="solid"/>
            <a:round/>
            <a:headEnd len="sm" w="sm" type="none"/>
            <a:tailEnd len="sm" w="sm" type="none"/>
          </a:ln>
        </p:spPr>
      </p:cxnSp>
      <p:cxnSp>
        <p:nvCxnSpPr>
          <p:cNvPr id="66" name="Google Shape;66;p11"/>
          <p:cNvCxnSpPr/>
          <p:nvPr/>
        </p:nvCxnSpPr>
        <p:spPr>
          <a:xfrm>
            <a:off x="3119037" y="1834466"/>
            <a:ext cx="0" cy="6885710"/>
          </a:xfrm>
          <a:prstGeom prst="straightConnector1">
            <a:avLst/>
          </a:prstGeom>
          <a:noFill/>
          <a:ln cap="flat" cmpd="sng" w="38100">
            <a:solidFill>
              <a:srgbClr val="C2C2C2"/>
            </a:solidFill>
            <a:prstDash val="solid"/>
            <a:round/>
            <a:headEnd len="sm" w="sm" type="none"/>
            <a:tailEnd len="sm" w="sm" type="none"/>
          </a:ln>
        </p:spPr>
      </p:cxnSp>
      <p:cxnSp>
        <p:nvCxnSpPr>
          <p:cNvPr id="67" name="Google Shape;67;p11"/>
          <p:cNvCxnSpPr/>
          <p:nvPr/>
        </p:nvCxnSpPr>
        <p:spPr>
          <a:xfrm>
            <a:off x="-198858" y="7086506"/>
            <a:ext cx="7291735" cy="0"/>
          </a:xfrm>
          <a:prstGeom prst="straightConnector1">
            <a:avLst/>
          </a:prstGeom>
          <a:noFill/>
          <a:ln cap="flat" cmpd="sng" w="38100">
            <a:solidFill>
              <a:srgbClr val="C2C2C2"/>
            </a:solidFill>
            <a:prstDash val="solid"/>
            <a:round/>
            <a:headEnd len="sm" w="sm" type="none"/>
            <a:tailEnd len="sm" w="sm" type="none"/>
          </a:ln>
        </p:spPr>
      </p:cxnSp>
      <p:cxnSp>
        <p:nvCxnSpPr>
          <p:cNvPr id="68" name="Google Shape;68;p11"/>
          <p:cNvCxnSpPr/>
          <p:nvPr/>
        </p:nvCxnSpPr>
        <p:spPr>
          <a:xfrm>
            <a:off x="1838940" y="1834466"/>
            <a:ext cx="0" cy="6885710"/>
          </a:xfrm>
          <a:prstGeom prst="straightConnector1">
            <a:avLst/>
          </a:prstGeom>
          <a:noFill/>
          <a:ln cap="flat" cmpd="sng" w="38100">
            <a:solidFill>
              <a:srgbClr val="C2C2C2"/>
            </a:solidFill>
            <a:prstDash val="solid"/>
            <a:round/>
            <a:headEnd len="sm" w="sm" type="none"/>
            <a:tailEnd len="sm" w="sm" type="none"/>
          </a:ln>
        </p:spPr>
      </p:cxnSp>
      <p:cxnSp>
        <p:nvCxnSpPr>
          <p:cNvPr id="69" name="Google Shape;69;p11"/>
          <p:cNvCxnSpPr/>
          <p:nvPr/>
        </p:nvCxnSpPr>
        <p:spPr>
          <a:xfrm>
            <a:off x="558843" y="1834466"/>
            <a:ext cx="0" cy="6885710"/>
          </a:xfrm>
          <a:prstGeom prst="straightConnector1">
            <a:avLst/>
          </a:prstGeom>
          <a:noFill/>
          <a:ln cap="flat" cmpd="sng" w="38100">
            <a:solidFill>
              <a:srgbClr val="C2C2C2"/>
            </a:solidFill>
            <a:prstDash val="solid"/>
            <a:round/>
            <a:headEnd len="sm" w="sm" type="none"/>
            <a:tailEnd len="sm" w="sm" type="none"/>
          </a:ln>
        </p:spPr>
      </p:cxnSp>
      <p:cxnSp>
        <p:nvCxnSpPr>
          <p:cNvPr id="70" name="Google Shape;70;p11"/>
          <p:cNvCxnSpPr/>
          <p:nvPr/>
        </p:nvCxnSpPr>
        <p:spPr>
          <a:xfrm>
            <a:off x="-198858" y="2415219"/>
            <a:ext cx="7291735" cy="0"/>
          </a:xfrm>
          <a:prstGeom prst="straightConnector1">
            <a:avLst/>
          </a:prstGeom>
          <a:noFill/>
          <a:ln cap="flat" cmpd="sng" w="38100">
            <a:solidFill>
              <a:srgbClr val="C2C2C2"/>
            </a:solidFill>
            <a:prstDash val="solid"/>
            <a:round/>
            <a:headEnd len="sm" w="sm" type="none"/>
            <a:tailEnd len="sm" w="sm" type="none"/>
          </a:ln>
        </p:spPr>
      </p:cxnSp>
      <p:cxnSp>
        <p:nvCxnSpPr>
          <p:cNvPr id="71" name="Google Shape;71;p11"/>
          <p:cNvCxnSpPr/>
          <p:nvPr/>
        </p:nvCxnSpPr>
        <p:spPr>
          <a:xfrm>
            <a:off x="6373390" y="1834466"/>
            <a:ext cx="0" cy="6550771"/>
          </a:xfrm>
          <a:prstGeom prst="straightConnector1">
            <a:avLst/>
          </a:prstGeom>
          <a:noFill/>
          <a:ln cap="flat" cmpd="sng" w="38100">
            <a:solidFill>
              <a:srgbClr val="C2C2C2"/>
            </a:solidFill>
            <a:prstDash val="solid"/>
            <a:round/>
            <a:headEnd len="sm" w="sm" type="none"/>
            <a:tailEnd len="sm" w="sm" type="none"/>
          </a:ln>
        </p:spPr>
      </p:cxnSp>
      <p:cxnSp>
        <p:nvCxnSpPr>
          <p:cNvPr id="72" name="Google Shape;72;p11"/>
          <p:cNvCxnSpPr/>
          <p:nvPr/>
        </p:nvCxnSpPr>
        <p:spPr>
          <a:xfrm>
            <a:off x="-198858" y="3594799"/>
            <a:ext cx="7291735" cy="0"/>
          </a:xfrm>
          <a:prstGeom prst="straightConnector1">
            <a:avLst/>
          </a:prstGeom>
          <a:noFill/>
          <a:ln cap="flat" cmpd="sng" w="38100">
            <a:solidFill>
              <a:srgbClr val="C2C2C2"/>
            </a:solidFill>
            <a:prstDash val="solid"/>
            <a:round/>
            <a:headEnd len="sm" w="sm" type="none"/>
            <a:tailEnd len="sm" w="sm" type="none"/>
          </a:ln>
        </p:spPr>
      </p:cxnSp>
      <p:cxnSp>
        <p:nvCxnSpPr>
          <p:cNvPr id="73" name="Google Shape;73;p11"/>
          <p:cNvCxnSpPr/>
          <p:nvPr/>
        </p:nvCxnSpPr>
        <p:spPr>
          <a:xfrm>
            <a:off x="5414136" y="1834466"/>
            <a:ext cx="0" cy="6550771"/>
          </a:xfrm>
          <a:prstGeom prst="straightConnector1">
            <a:avLst/>
          </a:prstGeom>
          <a:noFill/>
          <a:ln cap="flat" cmpd="sng" w="38100">
            <a:solidFill>
              <a:srgbClr val="C2C2C2"/>
            </a:solidFill>
            <a:prstDash val="solid"/>
            <a:round/>
            <a:headEnd len="sm" w="sm" type="none"/>
            <a:tailEnd len="sm" w="sm" type="none"/>
          </a:ln>
        </p:spPr>
      </p:cxnSp>
      <p:sp>
        <p:nvSpPr>
          <p:cNvPr id="74" name="Google Shape;74;p11"/>
          <p:cNvSpPr/>
          <p:nvPr/>
        </p:nvSpPr>
        <p:spPr>
          <a:xfrm>
            <a:off x="1382218" y="2982085"/>
            <a:ext cx="4991173" cy="6702773"/>
          </a:xfrm>
          <a:custGeom>
            <a:rect b="b" l="l" r="r" t="t"/>
            <a:pathLst>
              <a:path extrusionOk="0" h="1091530" w="812800">
                <a:moveTo>
                  <a:pt x="0" y="0"/>
                </a:moveTo>
                <a:lnTo>
                  <a:pt x="812800" y="0"/>
                </a:lnTo>
                <a:lnTo>
                  <a:pt x="812800" y="1091530"/>
                </a:lnTo>
                <a:lnTo>
                  <a:pt x="0" y="1091530"/>
                </a:lnTo>
                <a:close/>
              </a:path>
            </a:pathLst>
          </a:custGeom>
          <a:solidFill>
            <a:srgbClr val="B62C16"/>
          </a:solidFill>
          <a:ln cap="flat" cmpd="sng" w="12700">
            <a:solidFill>
              <a:srgbClr val="000000"/>
            </a:solidFill>
            <a:prstDash val="solid"/>
            <a:round/>
            <a:headEnd len="sm" w="sm" type="none"/>
            <a:tailEnd len="sm" w="sm" type="none"/>
          </a:ln>
        </p:spPr>
      </p:sp>
      <p:grpSp>
        <p:nvGrpSpPr>
          <p:cNvPr id="75" name="Google Shape;75;p11"/>
          <p:cNvGrpSpPr/>
          <p:nvPr/>
        </p:nvGrpSpPr>
        <p:grpSpPr>
          <a:xfrm>
            <a:off x="931693" y="2243189"/>
            <a:ext cx="5106947" cy="7136409"/>
            <a:chOff x="0" y="-47625"/>
            <a:chExt cx="1413811" cy="1975649"/>
          </a:xfrm>
        </p:grpSpPr>
        <p:sp>
          <p:nvSpPr>
            <p:cNvPr id="76" name="Google Shape;76;p11"/>
            <p:cNvSpPr/>
            <p:nvPr/>
          </p:nvSpPr>
          <p:spPr>
            <a:xfrm>
              <a:off x="0" y="0"/>
              <a:ext cx="1413811" cy="1928024"/>
            </a:xfrm>
            <a:custGeom>
              <a:rect b="b" l="l" r="r" t="t"/>
              <a:pathLst>
                <a:path extrusionOk="0" h="1928024" w="1413811">
                  <a:moveTo>
                    <a:pt x="0" y="0"/>
                  </a:moveTo>
                  <a:lnTo>
                    <a:pt x="1413811" y="0"/>
                  </a:lnTo>
                  <a:lnTo>
                    <a:pt x="1413811" y="1928024"/>
                  </a:lnTo>
                  <a:lnTo>
                    <a:pt x="0" y="1928024"/>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77" name="Google Shape;77;p11"/>
            <p:cNvSpPr txBox="1"/>
            <p:nvPr/>
          </p:nvSpPr>
          <p:spPr>
            <a:xfrm>
              <a:off x="0" y="-47625"/>
              <a:ext cx="1413811" cy="1975649"/>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8" name="Google Shape;78;p11"/>
          <p:cNvGrpSpPr/>
          <p:nvPr/>
        </p:nvGrpSpPr>
        <p:grpSpPr>
          <a:xfrm>
            <a:off x="8653351" y="1653639"/>
            <a:ext cx="9634713" cy="7604708"/>
            <a:chOff x="0" y="-47625"/>
            <a:chExt cx="2537521" cy="2002873"/>
          </a:xfrm>
        </p:grpSpPr>
        <p:sp>
          <p:nvSpPr>
            <p:cNvPr id="79" name="Google Shape;79;p11"/>
            <p:cNvSpPr/>
            <p:nvPr/>
          </p:nvSpPr>
          <p:spPr>
            <a:xfrm>
              <a:off x="0" y="0"/>
              <a:ext cx="2537521" cy="1955248"/>
            </a:xfrm>
            <a:custGeom>
              <a:rect b="b" l="l" r="r" t="t"/>
              <a:pathLst>
                <a:path extrusionOk="0" h="1955248" w="2537521">
                  <a:moveTo>
                    <a:pt x="0" y="0"/>
                  </a:moveTo>
                  <a:lnTo>
                    <a:pt x="2537521" y="0"/>
                  </a:lnTo>
                  <a:lnTo>
                    <a:pt x="2537521" y="1955248"/>
                  </a:lnTo>
                  <a:lnTo>
                    <a:pt x="0" y="1955248"/>
                  </a:lnTo>
                  <a:close/>
                </a:path>
              </a:pathLst>
            </a:custGeom>
            <a:solidFill>
              <a:srgbClr val="EAEAEA"/>
            </a:solidFill>
            <a:ln>
              <a:noFill/>
            </a:ln>
          </p:spPr>
        </p:sp>
        <p:sp>
          <p:nvSpPr>
            <p:cNvPr id="80" name="Google Shape;80;p11"/>
            <p:cNvSpPr txBox="1"/>
            <p:nvPr/>
          </p:nvSpPr>
          <p:spPr>
            <a:xfrm>
              <a:off x="0" y="-47625"/>
              <a:ext cx="2537521" cy="200287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81" name="Google Shape;81;p11"/>
          <p:cNvPicPr preferRelativeResize="0"/>
          <p:nvPr/>
        </p:nvPicPr>
        <p:blipFill>
          <a:blip r:embed="rId3">
            <a:alphaModFix/>
          </a:blip>
          <a:stretch>
            <a:fillRect/>
          </a:stretch>
        </p:blipFill>
        <p:spPr>
          <a:xfrm>
            <a:off x="10994075" y="9010346"/>
            <a:ext cx="7210599" cy="444655"/>
          </a:xfrm>
          <a:prstGeom prst="rect">
            <a:avLst/>
          </a:prstGeom>
          <a:noFill/>
          <a:ln>
            <a:noFill/>
          </a:ln>
        </p:spPr>
      </p:pic>
      <p:grpSp>
        <p:nvGrpSpPr>
          <p:cNvPr id="82" name="Google Shape;82;p11"/>
          <p:cNvGrpSpPr/>
          <p:nvPr/>
        </p:nvGrpSpPr>
        <p:grpSpPr>
          <a:xfrm>
            <a:off x="15201900" y="-180826"/>
            <a:ext cx="3086100" cy="1648599"/>
            <a:chOff x="0" y="-47625"/>
            <a:chExt cx="812800" cy="434199"/>
          </a:xfrm>
        </p:grpSpPr>
        <p:sp>
          <p:nvSpPr>
            <p:cNvPr id="83" name="Google Shape;83;p11"/>
            <p:cNvSpPr/>
            <p:nvPr/>
          </p:nvSpPr>
          <p:spPr>
            <a:xfrm>
              <a:off x="0" y="0"/>
              <a:ext cx="812800" cy="386574"/>
            </a:xfrm>
            <a:custGeom>
              <a:rect b="b" l="l" r="r" t="t"/>
              <a:pathLst>
                <a:path extrusionOk="0" h="386574" w="812800">
                  <a:moveTo>
                    <a:pt x="0" y="0"/>
                  </a:moveTo>
                  <a:lnTo>
                    <a:pt x="812800" y="0"/>
                  </a:lnTo>
                  <a:lnTo>
                    <a:pt x="812800" y="386574"/>
                  </a:lnTo>
                  <a:lnTo>
                    <a:pt x="0" y="386574"/>
                  </a:lnTo>
                  <a:close/>
                </a:path>
              </a:pathLst>
            </a:custGeom>
            <a:solidFill>
              <a:srgbClr val="B62C16"/>
            </a:solidFill>
            <a:ln>
              <a:noFill/>
            </a:ln>
          </p:spPr>
        </p:sp>
        <p:sp>
          <p:nvSpPr>
            <p:cNvPr id="84" name="Google Shape;84;p11"/>
            <p:cNvSpPr txBox="1"/>
            <p:nvPr/>
          </p:nvSpPr>
          <p:spPr>
            <a:xfrm>
              <a:off x="0" y="-47625"/>
              <a:ext cx="812800" cy="434199"/>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5" name="Google Shape;85;p11"/>
          <p:cNvSpPr txBox="1"/>
          <p:nvPr/>
        </p:nvSpPr>
        <p:spPr>
          <a:xfrm>
            <a:off x="9097616" y="3580820"/>
            <a:ext cx="8496600" cy="2308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US" sz="7500">
                <a:solidFill>
                  <a:srgbClr val="B62C16"/>
                </a:solidFill>
                <a:latin typeface="Archivo Black"/>
                <a:ea typeface="Archivo Black"/>
                <a:cs typeface="Archivo Black"/>
                <a:sym typeface="Archivo Black"/>
              </a:rPr>
              <a:t>Penetration Testing Suite</a:t>
            </a:r>
            <a:endParaRPr/>
          </a:p>
        </p:txBody>
      </p:sp>
      <p:grpSp>
        <p:nvGrpSpPr>
          <p:cNvPr id="86" name="Google Shape;86;p11"/>
          <p:cNvGrpSpPr/>
          <p:nvPr/>
        </p:nvGrpSpPr>
        <p:grpSpPr>
          <a:xfrm>
            <a:off x="14583783" y="7743350"/>
            <a:ext cx="2939154" cy="826741"/>
            <a:chOff x="0" y="-47625"/>
            <a:chExt cx="774093" cy="217741"/>
          </a:xfrm>
        </p:grpSpPr>
        <p:sp>
          <p:nvSpPr>
            <p:cNvPr id="87" name="Google Shape;87;p11"/>
            <p:cNvSpPr/>
            <p:nvPr/>
          </p:nvSpPr>
          <p:spPr>
            <a:xfrm>
              <a:off x="0" y="0"/>
              <a:ext cx="774093" cy="170116"/>
            </a:xfrm>
            <a:custGeom>
              <a:rect b="b" l="l" r="r" t="t"/>
              <a:pathLst>
                <a:path extrusionOk="0" h="170116" w="774093">
                  <a:moveTo>
                    <a:pt x="0" y="0"/>
                  </a:moveTo>
                  <a:lnTo>
                    <a:pt x="774093" y="0"/>
                  </a:lnTo>
                  <a:lnTo>
                    <a:pt x="774093" y="170116"/>
                  </a:lnTo>
                  <a:lnTo>
                    <a:pt x="0" y="170116"/>
                  </a:lnTo>
                  <a:close/>
                </a:path>
              </a:pathLst>
            </a:custGeom>
            <a:solidFill>
              <a:srgbClr val="B62C16"/>
            </a:solidFill>
            <a:ln>
              <a:noFill/>
            </a:ln>
          </p:spPr>
        </p:sp>
        <p:sp>
          <p:nvSpPr>
            <p:cNvPr id="88" name="Google Shape;88;p11"/>
            <p:cNvSpPr txBox="1"/>
            <p:nvPr/>
          </p:nvSpPr>
          <p:spPr>
            <a:xfrm>
              <a:off x="0" y="-47625"/>
              <a:ext cx="774093" cy="217741"/>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9" name="Google Shape;89;p11"/>
          <p:cNvSpPr/>
          <p:nvPr/>
        </p:nvSpPr>
        <p:spPr>
          <a:xfrm rot="5400000">
            <a:off x="16733181" y="9361245"/>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4">
              <a:alphaModFix/>
            </a:blip>
            <a:stretch>
              <a:fillRect b="0" l="0" r="0" t="0"/>
            </a:stretch>
          </a:blipFill>
          <a:ln>
            <a:noFill/>
          </a:ln>
        </p:spPr>
      </p:sp>
      <p:sp>
        <p:nvSpPr>
          <p:cNvPr id="90" name="Google Shape;90;p11"/>
          <p:cNvSpPr txBox="1"/>
          <p:nvPr/>
        </p:nvSpPr>
        <p:spPr>
          <a:xfrm>
            <a:off x="10312328" y="6396511"/>
            <a:ext cx="7210500" cy="7758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lang="en-US" sz="2100">
                <a:latin typeface="Open Sans"/>
                <a:ea typeface="Open Sans"/>
                <a:cs typeface="Open Sans"/>
                <a:sym typeface="Open Sans"/>
              </a:rPr>
              <a:t>Un assistente per il lavoro di Penetration Testing, in grado di riconoscere vulnerabilità e fornire supporto.</a:t>
            </a:r>
            <a:endParaRPr/>
          </a:p>
        </p:txBody>
      </p:sp>
      <p:sp>
        <p:nvSpPr>
          <p:cNvPr id="91" name="Google Shape;91;p11"/>
          <p:cNvSpPr txBox="1"/>
          <p:nvPr/>
        </p:nvSpPr>
        <p:spPr>
          <a:xfrm>
            <a:off x="12115806" y="618250"/>
            <a:ext cx="3086100" cy="307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000">
                <a:latin typeface="Open Sans"/>
                <a:ea typeface="Open Sans"/>
                <a:cs typeface="Open Sans"/>
                <a:sym typeface="Open Sans"/>
              </a:rPr>
              <a:t>Alessandro Luppino</a:t>
            </a:r>
            <a:endParaRPr/>
          </a:p>
        </p:txBody>
      </p:sp>
      <p:sp>
        <p:nvSpPr>
          <p:cNvPr id="92" name="Google Shape;92;p11"/>
          <p:cNvSpPr txBox="1"/>
          <p:nvPr/>
        </p:nvSpPr>
        <p:spPr>
          <a:xfrm>
            <a:off x="12850650" y="2346325"/>
            <a:ext cx="4877400" cy="11544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lang="en-US" sz="7499">
                <a:latin typeface="Archivo Black"/>
                <a:ea typeface="Archivo Black"/>
                <a:cs typeface="Archivo Black"/>
                <a:sym typeface="Archivo Black"/>
              </a:rPr>
              <a:t>AI-Based</a:t>
            </a:r>
            <a:r>
              <a:rPr b="0" i="0" lang="en-US" sz="7499" u="none" cap="none" strike="noStrike">
                <a:solidFill>
                  <a:srgbClr val="000000"/>
                </a:solidFill>
                <a:latin typeface="Archivo Black"/>
                <a:ea typeface="Archivo Black"/>
                <a:cs typeface="Archivo Black"/>
                <a:sym typeface="Archivo Black"/>
              </a:rPr>
              <a:t>   </a:t>
            </a:r>
            <a:endParaRPr/>
          </a:p>
        </p:txBody>
      </p:sp>
      <p:sp>
        <p:nvSpPr>
          <p:cNvPr id="93" name="Google Shape;93;p11"/>
          <p:cNvSpPr txBox="1"/>
          <p:nvPr/>
        </p:nvSpPr>
        <p:spPr>
          <a:xfrm>
            <a:off x="15529851" y="8002650"/>
            <a:ext cx="1243500" cy="384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500" u="none" cap="none" strike="noStrike">
                <a:solidFill>
                  <a:srgbClr val="FFFFFF"/>
                </a:solidFill>
                <a:latin typeface="Open Sans"/>
                <a:ea typeface="Open Sans"/>
                <a:cs typeface="Open Sans"/>
                <a:sym typeface="Open Sans"/>
              </a:rPr>
              <a:t>SLIDES</a:t>
            </a:r>
            <a:endParaRPr/>
          </a:p>
        </p:txBody>
      </p:sp>
      <p:pic>
        <p:nvPicPr>
          <p:cNvPr id="94" name="Google Shape;94;p11"/>
          <p:cNvPicPr preferRelativeResize="0"/>
          <p:nvPr/>
        </p:nvPicPr>
        <p:blipFill>
          <a:blip r:embed="rId5">
            <a:alphaModFix/>
          </a:blip>
          <a:stretch>
            <a:fillRect/>
          </a:stretch>
        </p:blipFill>
        <p:spPr>
          <a:xfrm>
            <a:off x="7952650" y="2199476"/>
            <a:ext cx="1555300" cy="1432029"/>
          </a:xfrm>
          <a:prstGeom prst="rect">
            <a:avLst/>
          </a:prstGeom>
          <a:noFill/>
          <a:ln>
            <a:noFill/>
          </a:ln>
        </p:spPr>
      </p:pic>
      <p:pic>
        <p:nvPicPr>
          <p:cNvPr id="95" name="Google Shape;95;p11"/>
          <p:cNvPicPr preferRelativeResize="0"/>
          <p:nvPr/>
        </p:nvPicPr>
        <p:blipFill>
          <a:blip r:embed="rId6">
            <a:alphaModFix/>
          </a:blip>
          <a:stretch>
            <a:fillRect/>
          </a:stretch>
        </p:blipFill>
        <p:spPr>
          <a:xfrm>
            <a:off x="8989300" y="4219900"/>
            <a:ext cx="1928063" cy="612400"/>
          </a:xfrm>
          <a:prstGeom prst="rect">
            <a:avLst/>
          </a:prstGeom>
          <a:noFill/>
          <a:ln>
            <a:noFill/>
          </a:ln>
        </p:spPr>
      </p:pic>
      <p:pic>
        <p:nvPicPr>
          <p:cNvPr id="96" name="Google Shape;96;p11"/>
          <p:cNvPicPr preferRelativeResize="0"/>
          <p:nvPr/>
        </p:nvPicPr>
        <p:blipFill>
          <a:blip r:embed="rId7">
            <a:alphaModFix/>
          </a:blip>
          <a:stretch>
            <a:fillRect/>
          </a:stretch>
        </p:blipFill>
        <p:spPr>
          <a:xfrm>
            <a:off x="7153246" y="7605374"/>
            <a:ext cx="799400" cy="1505847"/>
          </a:xfrm>
          <a:prstGeom prst="rect">
            <a:avLst/>
          </a:prstGeom>
          <a:noFill/>
          <a:ln>
            <a:noFill/>
          </a:ln>
        </p:spPr>
      </p:pic>
      <p:pic>
        <p:nvPicPr>
          <p:cNvPr id="97" name="Google Shape;97;p11"/>
          <p:cNvPicPr preferRelativeResize="0"/>
          <p:nvPr/>
        </p:nvPicPr>
        <p:blipFill>
          <a:blip r:embed="rId8">
            <a:alphaModFix/>
          </a:blip>
          <a:stretch>
            <a:fillRect/>
          </a:stretch>
        </p:blipFill>
        <p:spPr>
          <a:xfrm>
            <a:off x="558850" y="179000"/>
            <a:ext cx="1186300" cy="1186300"/>
          </a:xfrm>
          <a:prstGeom prst="rect">
            <a:avLst/>
          </a:prstGeom>
          <a:noFill/>
          <a:ln>
            <a:noFill/>
          </a:ln>
        </p:spPr>
      </p:pic>
      <p:pic>
        <p:nvPicPr>
          <p:cNvPr id="98" name="Google Shape;98;p11"/>
          <p:cNvPicPr preferRelativeResize="0"/>
          <p:nvPr/>
        </p:nvPicPr>
        <p:blipFill>
          <a:blip r:embed="rId9">
            <a:alphaModFix/>
          </a:blip>
          <a:stretch>
            <a:fillRect/>
          </a:stretch>
        </p:blipFill>
        <p:spPr>
          <a:xfrm>
            <a:off x="-611387" y="1810363"/>
            <a:ext cx="8193124" cy="81931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cxnSp>
        <p:nvCxnSpPr>
          <p:cNvPr id="408" name="Google Shape;408;p20"/>
          <p:cNvCxnSpPr/>
          <p:nvPr/>
        </p:nvCxnSpPr>
        <p:spPr>
          <a:xfrm>
            <a:off x="0" y="5293228"/>
            <a:ext cx="7594200" cy="0"/>
          </a:xfrm>
          <a:prstGeom prst="straightConnector1">
            <a:avLst/>
          </a:prstGeom>
          <a:noFill/>
          <a:ln cap="flat" cmpd="sng" w="38100">
            <a:solidFill>
              <a:srgbClr val="C2C2C2"/>
            </a:solidFill>
            <a:prstDash val="solid"/>
            <a:round/>
            <a:headEnd len="sm" w="sm" type="none"/>
            <a:tailEnd len="sm" w="sm" type="none"/>
          </a:ln>
        </p:spPr>
      </p:cxnSp>
      <p:cxnSp>
        <p:nvCxnSpPr>
          <p:cNvPr id="409" name="Google Shape;409;p20"/>
          <p:cNvCxnSpPr/>
          <p:nvPr/>
        </p:nvCxnSpPr>
        <p:spPr>
          <a:xfrm>
            <a:off x="0" y="6477704"/>
            <a:ext cx="7594200" cy="0"/>
          </a:xfrm>
          <a:prstGeom prst="straightConnector1">
            <a:avLst/>
          </a:prstGeom>
          <a:noFill/>
          <a:ln cap="flat" cmpd="sng" w="38100">
            <a:solidFill>
              <a:srgbClr val="C2C2C2"/>
            </a:solidFill>
            <a:prstDash val="solid"/>
            <a:round/>
            <a:headEnd len="sm" w="sm" type="none"/>
            <a:tailEnd len="sm" w="sm" type="none"/>
          </a:ln>
        </p:spPr>
      </p:cxnSp>
      <p:cxnSp>
        <p:nvCxnSpPr>
          <p:cNvPr id="410" name="Google Shape;410;p20"/>
          <p:cNvCxnSpPr/>
          <p:nvPr/>
        </p:nvCxnSpPr>
        <p:spPr>
          <a:xfrm>
            <a:off x="0" y="7662179"/>
            <a:ext cx="7594200" cy="0"/>
          </a:xfrm>
          <a:prstGeom prst="straightConnector1">
            <a:avLst/>
          </a:prstGeom>
          <a:noFill/>
          <a:ln cap="flat" cmpd="sng" w="38100">
            <a:solidFill>
              <a:srgbClr val="C2C2C2"/>
            </a:solidFill>
            <a:prstDash val="solid"/>
            <a:round/>
            <a:headEnd len="sm" w="sm" type="none"/>
            <a:tailEnd len="sm" w="sm" type="none"/>
          </a:ln>
        </p:spPr>
      </p:cxnSp>
      <p:cxnSp>
        <p:nvCxnSpPr>
          <p:cNvPr id="411" name="Google Shape;411;p20"/>
          <p:cNvCxnSpPr/>
          <p:nvPr/>
        </p:nvCxnSpPr>
        <p:spPr>
          <a:xfrm>
            <a:off x="0" y="4155982"/>
            <a:ext cx="7594200" cy="0"/>
          </a:xfrm>
          <a:prstGeom prst="straightConnector1">
            <a:avLst/>
          </a:prstGeom>
          <a:noFill/>
          <a:ln cap="flat" cmpd="sng" w="38100">
            <a:solidFill>
              <a:srgbClr val="C2C2C2"/>
            </a:solidFill>
            <a:prstDash val="solid"/>
            <a:round/>
            <a:headEnd len="sm" w="sm" type="none"/>
            <a:tailEnd len="sm" w="sm" type="none"/>
          </a:ln>
        </p:spPr>
      </p:cxnSp>
      <p:cxnSp>
        <p:nvCxnSpPr>
          <p:cNvPr id="412" name="Google Shape;412;p20"/>
          <p:cNvCxnSpPr/>
          <p:nvPr/>
        </p:nvCxnSpPr>
        <p:spPr>
          <a:xfrm>
            <a:off x="4606213" y="2715457"/>
            <a:ext cx="0" cy="6456900"/>
          </a:xfrm>
          <a:prstGeom prst="straightConnector1">
            <a:avLst/>
          </a:prstGeom>
          <a:noFill/>
          <a:ln cap="flat" cmpd="sng" w="38100">
            <a:solidFill>
              <a:srgbClr val="C2C2C2"/>
            </a:solidFill>
            <a:prstDash val="solid"/>
            <a:round/>
            <a:headEnd len="sm" w="sm" type="none"/>
            <a:tailEnd len="sm" w="sm" type="none"/>
          </a:ln>
        </p:spPr>
      </p:cxnSp>
      <p:cxnSp>
        <p:nvCxnSpPr>
          <p:cNvPr id="413" name="Google Shape;413;p20"/>
          <p:cNvCxnSpPr/>
          <p:nvPr/>
        </p:nvCxnSpPr>
        <p:spPr>
          <a:xfrm>
            <a:off x="3363341" y="2715457"/>
            <a:ext cx="0" cy="6456900"/>
          </a:xfrm>
          <a:prstGeom prst="straightConnector1">
            <a:avLst/>
          </a:prstGeom>
          <a:noFill/>
          <a:ln cap="flat" cmpd="sng" w="38100">
            <a:solidFill>
              <a:srgbClr val="C2C2C2"/>
            </a:solidFill>
            <a:prstDash val="solid"/>
            <a:round/>
            <a:headEnd len="sm" w="sm" type="none"/>
            <a:tailEnd len="sm" w="sm" type="none"/>
          </a:ln>
        </p:spPr>
      </p:cxnSp>
      <p:cxnSp>
        <p:nvCxnSpPr>
          <p:cNvPr id="414" name="Google Shape;414;p20"/>
          <p:cNvCxnSpPr/>
          <p:nvPr/>
        </p:nvCxnSpPr>
        <p:spPr>
          <a:xfrm>
            <a:off x="2110815" y="2715457"/>
            <a:ext cx="0" cy="6456900"/>
          </a:xfrm>
          <a:prstGeom prst="straightConnector1">
            <a:avLst/>
          </a:prstGeom>
          <a:noFill/>
          <a:ln cap="flat" cmpd="sng" w="38100">
            <a:solidFill>
              <a:srgbClr val="C2C2C2"/>
            </a:solidFill>
            <a:prstDash val="solid"/>
            <a:round/>
            <a:headEnd len="sm" w="sm" type="none"/>
            <a:tailEnd len="sm" w="sm" type="none"/>
          </a:ln>
        </p:spPr>
      </p:cxnSp>
      <p:cxnSp>
        <p:nvCxnSpPr>
          <p:cNvPr id="415" name="Google Shape;415;p20"/>
          <p:cNvCxnSpPr/>
          <p:nvPr/>
        </p:nvCxnSpPr>
        <p:spPr>
          <a:xfrm>
            <a:off x="777595" y="2715457"/>
            <a:ext cx="0" cy="6456900"/>
          </a:xfrm>
          <a:prstGeom prst="straightConnector1">
            <a:avLst/>
          </a:prstGeom>
          <a:noFill/>
          <a:ln cap="flat" cmpd="sng" w="38100">
            <a:solidFill>
              <a:srgbClr val="C2C2C2"/>
            </a:solidFill>
            <a:prstDash val="solid"/>
            <a:round/>
            <a:headEnd len="sm" w="sm" type="none"/>
            <a:tailEnd len="sm" w="sm" type="none"/>
          </a:ln>
        </p:spPr>
      </p:cxnSp>
      <p:cxnSp>
        <p:nvCxnSpPr>
          <p:cNvPr id="416" name="Google Shape;416;p20"/>
          <p:cNvCxnSpPr/>
          <p:nvPr/>
        </p:nvCxnSpPr>
        <p:spPr>
          <a:xfrm>
            <a:off x="0" y="2971507"/>
            <a:ext cx="7594200" cy="0"/>
          </a:xfrm>
          <a:prstGeom prst="straightConnector1">
            <a:avLst/>
          </a:prstGeom>
          <a:noFill/>
          <a:ln cap="flat" cmpd="sng" w="38100">
            <a:solidFill>
              <a:srgbClr val="C2C2C2"/>
            </a:solidFill>
            <a:prstDash val="solid"/>
            <a:round/>
            <a:headEnd len="sm" w="sm" type="none"/>
            <a:tailEnd len="sm" w="sm" type="none"/>
          </a:ln>
        </p:spPr>
      </p:cxnSp>
      <p:cxnSp>
        <p:nvCxnSpPr>
          <p:cNvPr id="417" name="Google Shape;417;p20"/>
          <p:cNvCxnSpPr/>
          <p:nvPr/>
        </p:nvCxnSpPr>
        <p:spPr>
          <a:xfrm>
            <a:off x="6898785" y="2702431"/>
            <a:ext cx="0" cy="6142800"/>
          </a:xfrm>
          <a:prstGeom prst="straightConnector1">
            <a:avLst/>
          </a:prstGeom>
          <a:noFill/>
          <a:ln cap="flat" cmpd="sng" w="38100">
            <a:solidFill>
              <a:srgbClr val="C2C2C2"/>
            </a:solidFill>
            <a:prstDash val="solid"/>
            <a:round/>
            <a:headEnd len="sm" w="sm" type="none"/>
            <a:tailEnd len="sm" w="sm" type="none"/>
          </a:ln>
        </p:spPr>
      </p:cxnSp>
      <p:cxnSp>
        <p:nvCxnSpPr>
          <p:cNvPr id="418" name="Google Shape;418;p20"/>
          <p:cNvCxnSpPr/>
          <p:nvPr/>
        </p:nvCxnSpPr>
        <p:spPr>
          <a:xfrm>
            <a:off x="5752511" y="2702431"/>
            <a:ext cx="0" cy="6142800"/>
          </a:xfrm>
          <a:prstGeom prst="straightConnector1">
            <a:avLst/>
          </a:prstGeom>
          <a:noFill/>
          <a:ln cap="flat" cmpd="sng" w="38100">
            <a:solidFill>
              <a:srgbClr val="C2C2C2"/>
            </a:solidFill>
            <a:prstDash val="solid"/>
            <a:round/>
            <a:headEnd len="sm" w="sm" type="none"/>
            <a:tailEnd len="sm" w="sm" type="none"/>
          </a:ln>
        </p:spPr>
      </p:cxnSp>
      <p:grpSp>
        <p:nvGrpSpPr>
          <p:cNvPr id="419" name="Google Shape;419;p20"/>
          <p:cNvGrpSpPr/>
          <p:nvPr/>
        </p:nvGrpSpPr>
        <p:grpSpPr>
          <a:xfrm>
            <a:off x="564051" y="2908250"/>
            <a:ext cx="7264322" cy="6094252"/>
            <a:chOff x="0" y="-47625"/>
            <a:chExt cx="780900" cy="1081500"/>
          </a:xfrm>
        </p:grpSpPr>
        <p:sp>
          <p:nvSpPr>
            <p:cNvPr id="420" name="Google Shape;420;p20"/>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B62C16"/>
            </a:solidFill>
            <a:ln>
              <a:noFill/>
            </a:ln>
          </p:spPr>
        </p:sp>
        <p:sp>
          <p:nvSpPr>
            <p:cNvPr id="421" name="Google Shape;421;p20"/>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2" name="Google Shape;422;p20"/>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423" name="Google Shape;423;p20"/>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424" name="Google Shape;424;p20"/>
          <p:cNvSpPr txBox="1"/>
          <p:nvPr/>
        </p:nvSpPr>
        <p:spPr>
          <a:xfrm>
            <a:off x="564053" y="1890625"/>
            <a:ext cx="7216800" cy="738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4800">
                <a:latin typeface="Archivo Black"/>
                <a:ea typeface="Archivo Black"/>
                <a:cs typeface="Archivo Black"/>
                <a:sym typeface="Archivo Black"/>
              </a:rPr>
              <a:t>FUNCTIONALITY</a:t>
            </a:r>
            <a:endParaRPr sz="4800"/>
          </a:p>
        </p:txBody>
      </p:sp>
      <p:sp>
        <p:nvSpPr>
          <p:cNvPr id="425" name="Google Shape;425;p20"/>
          <p:cNvSpPr txBox="1"/>
          <p:nvPr/>
        </p:nvSpPr>
        <p:spPr>
          <a:xfrm>
            <a:off x="10371702" y="1890713"/>
            <a:ext cx="7216800" cy="738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4800">
                <a:latin typeface="Archivo Black"/>
                <a:ea typeface="Archivo Black"/>
                <a:cs typeface="Archivo Black"/>
                <a:sym typeface="Archivo Black"/>
              </a:rPr>
              <a:t>USABILITY</a:t>
            </a:r>
            <a:endParaRPr sz="4800"/>
          </a:p>
        </p:txBody>
      </p:sp>
      <p:grpSp>
        <p:nvGrpSpPr>
          <p:cNvPr id="426" name="Google Shape;426;p20"/>
          <p:cNvGrpSpPr/>
          <p:nvPr/>
        </p:nvGrpSpPr>
        <p:grpSpPr>
          <a:xfrm>
            <a:off x="15201900" y="-180827"/>
            <a:ext cx="3086120" cy="1792896"/>
            <a:chOff x="0" y="-47625"/>
            <a:chExt cx="812800" cy="472200"/>
          </a:xfrm>
        </p:grpSpPr>
        <p:sp>
          <p:nvSpPr>
            <p:cNvPr id="427" name="Google Shape;427;p20"/>
            <p:cNvSpPr/>
            <p:nvPr/>
          </p:nvSpPr>
          <p:spPr>
            <a:xfrm>
              <a:off x="0" y="0"/>
              <a:ext cx="812800" cy="424531"/>
            </a:xfrm>
            <a:custGeom>
              <a:rect b="b" l="l" r="r" t="t"/>
              <a:pathLst>
                <a:path extrusionOk="0" h="424531" w="812800">
                  <a:moveTo>
                    <a:pt x="0" y="0"/>
                  </a:moveTo>
                  <a:lnTo>
                    <a:pt x="812800" y="0"/>
                  </a:lnTo>
                  <a:lnTo>
                    <a:pt x="812800" y="424531"/>
                  </a:lnTo>
                  <a:lnTo>
                    <a:pt x="0" y="424531"/>
                  </a:lnTo>
                  <a:close/>
                </a:path>
              </a:pathLst>
            </a:custGeom>
            <a:solidFill>
              <a:srgbClr val="B62C16"/>
            </a:solidFill>
            <a:ln>
              <a:noFill/>
            </a:ln>
          </p:spPr>
        </p:sp>
        <p:sp>
          <p:nvSpPr>
            <p:cNvPr id="428" name="Google Shape;428;p20"/>
            <p:cNvSpPr txBox="1"/>
            <p:nvPr/>
          </p:nvSpPr>
          <p:spPr>
            <a:xfrm>
              <a:off x="0" y="-47625"/>
              <a:ext cx="812700" cy="4722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9" name="Google Shape;429;p20"/>
          <p:cNvGrpSpPr/>
          <p:nvPr/>
        </p:nvGrpSpPr>
        <p:grpSpPr>
          <a:xfrm>
            <a:off x="10633248" y="2908250"/>
            <a:ext cx="6912761" cy="6094252"/>
            <a:chOff x="0" y="-47625"/>
            <a:chExt cx="780900" cy="1081500"/>
          </a:xfrm>
        </p:grpSpPr>
        <p:sp>
          <p:nvSpPr>
            <p:cNvPr id="430" name="Google Shape;430;p20"/>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B62C16"/>
            </a:solidFill>
            <a:ln>
              <a:noFill/>
            </a:ln>
          </p:spPr>
        </p:sp>
        <p:sp>
          <p:nvSpPr>
            <p:cNvPr id="431" name="Google Shape;431;p20"/>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2" name="Google Shape;432;p20"/>
          <p:cNvGrpSpPr/>
          <p:nvPr/>
        </p:nvGrpSpPr>
        <p:grpSpPr>
          <a:xfrm>
            <a:off x="10458562" y="3067886"/>
            <a:ext cx="6912058" cy="6094036"/>
            <a:chOff x="0" y="-47625"/>
            <a:chExt cx="780900" cy="1081500"/>
          </a:xfrm>
        </p:grpSpPr>
        <p:sp>
          <p:nvSpPr>
            <p:cNvPr id="433" name="Google Shape;433;p20"/>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434" name="Google Shape;434;p20"/>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435" name="Google Shape;435;p20"/>
          <p:cNvCxnSpPr/>
          <p:nvPr/>
        </p:nvCxnSpPr>
        <p:spPr>
          <a:xfrm>
            <a:off x="14730633" y="-883373"/>
            <a:ext cx="7776300" cy="0"/>
          </a:xfrm>
          <a:prstGeom prst="straightConnector1">
            <a:avLst/>
          </a:prstGeom>
          <a:noFill/>
          <a:ln cap="flat" cmpd="sng" w="38100">
            <a:solidFill>
              <a:srgbClr val="C2C2C2"/>
            </a:solidFill>
            <a:prstDash val="solid"/>
            <a:round/>
            <a:headEnd len="sm" w="sm" type="none"/>
            <a:tailEnd len="sm" w="sm" type="none"/>
          </a:ln>
        </p:spPr>
      </p:cxnSp>
      <p:cxnSp>
        <p:nvCxnSpPr>
          <p:cNvPr id="436" name="Google Shape;436;p20"/>
          <p:cNvCxnSpPr/>
          <p:nvPr/>
        </p:nvCxnSpPr>
        <p:spPr>
          <a:xfrm>
            <a:off x="14730633" y="-3349186"/>
            <a:ext cx="7776300" cy="0"/>
          </a:xfrm>
          <a:prstGeom prst="straightConnector1">
            <a:avLst/>
          </a:prstGeom>
          <a:noFill/>
          <a:ln cap="flat" cmpd="sng" w="38100">
            <a:solidFill>
              <a:srgbClr val="C2C2C2"/>
            </a:solidFill>
            <a:prstDash val="solid"/>
            <a:round/>
            <a:headEnd len="sm" w="sm" type="none"/>
            <a:tailEnd len="sm" w="sm" type="none"/>
          </a:ln>
        </p:spPr>
      </p:cxnSp>
      <p:cxnSp>
        <p:nvCxnSpPr>
          <p:cNvPr id="437" name="Google Shape;437;p20"/>
          <p:cNvCxnSpPr/>
          <p:nvPr/>
        </p:nvCxnSpPr>
        <p:spPr>
          <a:xfrm>
            <a:off x="22076672" y="-3968541"/>
            <a:ext cx="0" cy="7320300"/>
          </a:xfrm>
          <a:prstGeom prst="straightConnector1">
            <a:avLst/>
          </a:prstGeom>
          <a:noFill/>
          <a:ln cap="flat" cmpd="sng" w="38100">
            <a:solidFill>
              <a:srgbClr val="C2C2C2"/>
            </a:solidFill>
            <a:prstDash val="solid"/>
            <a:round/>
            <a:headEnd len="sm" w="sm" type="none"/>
            <a:tailEnd len="sm" w="sm" type="none"/>
          </a:ln>
        </p:spPr>
      </p:cxnSp>
      <p:cxnSp>
        <p:nvCxnSpPr>
          <p:cNvPr id="438" name="Google Shape;438;p20"/>
          <p:cNvCxnSpPr/>
          <p:nvPr/>
        </p:nvCxnSpPr>
        <p:spPr>
          <a:xfrm>
            <a:off x="14730633" y="-2091199"/>
            <a:ext cx="7776300" cy="0"/>
          </a:xfrm>
          <a:prstGeom prst="straightConnector1">
            <a:avLst/>
          </a:prstGeom>
          <a:noFill/>
          <a:ln cap="flat" cmpd="sng" w="38100">
            <a:solidFill>
              <a:srgbClr val="C2C2C2"/>
            </a:solidFill>
            <a:prstDash val="solid"/>
            <a:round/>
            <a:headEnd len="sm" w="sm" type="none"/>
            <a:tailEnd len="sm" w="sm" type="none"/>
          </a:ln>
        </p:spPr>
      </p:cxnSp>
      <p:grpSp>
        <p:nvGrpSpPr>
          <p:cNvPr id="439" name="Google Shape;439;p20"/>
          <p:cNvGrpSpPr/>
          <p:nvPr/>
        </p:nvGrpSpPr>
        <p:grpSpPr>
          <a:xfrm>
            <a:off x="708575" y="3067900"/>
            <a:ext cx="7264322" cy="6094252"/>
            <a:chOff x="0" y="-47625"/>
            <a:chExt cx="780900" cy="1081500"/>
          </a:xfrm>
        </p:grpSpPr>
        <p:sp>
          <p:nvSpPr>
            <p:cNvPr id="440" name="Google Shape;440;p20"/>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441" name="Google Shape;441;p20"/>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42" name="Google Shape;442;p20"/>
          <p:cNvSpPr txBox="1"/>
          <p:nvPr/>
        </p:nvSpPr>
        <p:spPr>
          <a:xfrm>
            <a:off x="832250" y="3710425"/>
            <a:ext cx="6680400" cy="6968100"/>
          </a:xfrm>
          <a:prstGeom prst="rect">
            <a:avLst/>
          </a:prstGeom>
          <a:noFill/>
          <a:ln>
            <a:noFill/>
          </a:ln>
        </p:spPr>
        <p:txBody>
          <a:bodyPr anchorCtr="0" anchor="t" bIns="0" lIns="0" spcFirstLastPara="1" rIns="0" wrap="square" tIns="0">
            <a:spAutoFit/>
          </a:bodyPr>
          <a:lstStyle/>
          <a:p>
            <a:pPr indent="-342900" lvl="0" marL="457200" rtl="0" algn="l">
              <a:lnSpc>
                <a:spcPct val="115000"/>
              </a:lnSpc>
              <a:spcBef>
                <a:spcPts val="0"/>
              </a:spcBef>
              <a:spcAft>
                <a:spcPts val="0"/>
              </a:spcAft>
              <a:buClr>
                <a:schemeClr val="lt1"/>
              </a:buClr>
              <a:buSzPts val="1800"/>
              <a:buFont typeface="Open Sans"/>
              <a:buChar char="-"/>
            </a:pPr>
            <a:r>
              <a:rPr b="1" lang="en-US" sz="1800">
                <a:solidFill>
                  <a:schemeClr val="lt1"/>
                </a:solidFill>
                <a:latin typeface="Open Sans"/>
                <a:ea typeface="Open Sans"/>
                <a:cs typeface="Open Sans"/>
                <a:sym typeface="Open Sans"/>
              </a:rPr>
              <a:t>Interfaccia conversazionale:</a:t>
            </a:r>
            <a:endParaRPr b="1"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US" sz="1800">
                <a:solidFill>
                  <a:schemeClr val="lt1"/>
                </a:solidFill>
                <a:latin typeface="Open Sans"/>
                <a:ea typeface="Open Sans"/>
                <a:cs typeface="Open Sans"/>
                <a:sym typeface="Open Sans"/>
              </a:rPr>
              <a:t>Per gestire la chat.</a:t>
            </a:r>
            <a:endParaRPr b="1" sz="1800">
              <a:solidFill>
                <a:srgbClr val="FFFFFF"/>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342900" lvl="0" marL="457200" rtl="0" algn="l">
              <a:lnSpc>
                <a:spcPct val="115000"/>
              </a:lnSpc>
              <a:spcBef>
                <a:spcPts val="0"/>
              </a:spcBef>
              <a:spcAft>
                <a:spcPts val="0"/>
              </a:spcAft>
              <a:buClr>
                <a:srgbClr val="FFFFFF"/>
              </a:buClr>
              <a:buSzPts val="1800"/>
              <a:buFont typeface="Open Sans"/>
              <a:buChar char="-"/>
            </a:pPr>
            <a:r>
              <a:rPr b="1" lang="en-US" sz="1800">
                <a:solidFill>
                  <a:srgbClr val="FFFFFF"/>
                </a:solidFill>
                <a:latin typeface="Open Sans"/>
                <a:ea typeface="Open Sans"/>
                <a:cs typeface="Open Sans"/>
                <a:sym typeface="Open Sans"/>
              </a:rPr>
              <a:t>Chatting:</a:t>
            </a:r>
            <a:endParaRPr b="1" sz="1800">
              <a:solidFill>
                <a:srgbClr val="FFFFFF"/>
              </a:solidFill>
              <a:latin typeface="Open Sans"/>
              <a:ea typeface="Open Sans"/>
              <a:cs typeface="Open Sans"/>
              <a:sym typeface="Open Sans"/>
            </a:endParaRPr>
          </a:p>
          <a:p>
            <a:pPr indent="0" lvl="0" marL="457200" rtl="0" algn="l">
              <a:lnSpc>
                <a:spcPct val="115000"/>
              </a:lnSpc>
              <a:spcBef>
                <a:spcPts val="0"/>
              </a:spcBef>
              <a:spcAft>
                <a:spcPts val="0"/>
              </a:spcAft>
              <a:buNone/>
            </a:pPr>
            <a:r>
              <a:rPr lang="en-US" sz="1800">
                <a:solidFill>
                  <a:srgbClr val="FFFFFF"/>
                </a:solidFill>
                <a:latin typeface="Open Sans"/>
                <a:ea typeface="Open Sans"/>
                <a:cs typeface="Open Sans"/>
                <a:sym typeface="Open Sans"/>
              </a:rPr>
              <a:t>Possibilità</a:t>
            </a:r>
            <a:r>
              <a:rPr lang="en-US" sz="1800">
                <a:solidFill>
                  <a:srgbClr val="FFFFFF"/>
                </a:solidFill>
                <a:latin typeface="Open Sans"/>
                <a:ea typeface="Open Sans"/>
                <a:cs typeface="Open Sans"/>
                <a:sym typeface="Open Sans"/>
              </a:rPr>
              <a:t> di intraprendere una conversazione con un modello AI con conoscenze sull’argomento della sicurezza informatica.</a:t>
            </a:r>
            <a:endParaRPr sz="18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b="1" lang="en-US" sz="1800">
                <a:solidFill>
                  <a:srgbClr val="FFFFFF"/>
                </a:solidFill>
                <a:latin typeface="Open Sans"/>
                <a:ea typeface="Open Sans"/>
                <a:cs typeface="Open Sans"/>
                <a:sym typeface="Open Sans"/>
              </a:rPr>
              <a:t>Scanning:</a:t>
            </a:r>
            <a:br>
              <a:rPr b="1" lang="en-US" sz="1800">
                <a:solidFill>
                  <a:srgbClr val="FFFFFF"/>
                </a:solidFill>
                <a:latin typeface="Open Sans"/>
                <a:ea typeface="Open Sans"/>
                <a:cs typeface="Open Sans"/>
                <a:sym typeface="Open Sans"/>
              </a:rPr>
            </a:br>
            <a:r>
              <a:rPr lang="en-US" sz="1800">
                <a:solidFill>
                  <a:srgbClr val="FFFFFF"/>
                </a:solidFill>
                <a:latin typeface="Open Sans"/>
                <a:ea typeface="Open Sans"/>
                <a:cs typeface="Open Sans"/>
                <a:sym typeface="Open Sans"/>
              </a:rPr>
              <a:t>Capacità di eseguire scansioni delle porte, riconoscere quali di esse è aperta, che servizio espone e che versione di quest’ultimo.</a:t>
            </a:r>
            <a:endParaRPr b="1" sz="1800">
              <a:solidFill>
                <a:srgbClr val="FFFFFF"/>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b="1" lang="en-US" sz="1800">
                <a:solidFill>
                  <a:srgbClr val="FFFFFF"/>
                </a:solidFill>
                <a:latin typeface="Open Sans"/>
                <a:ea typeface="Open Sans"/>
                <a:cs typeface="Open Sans"/>
                <a:sym typeface="Open Sans"/>
              </a:rPr>
              <a:t>Analisi dei dati:</a:t>
            </a:r>
            <a:endParaRPr b="1" sz="1800">
              <a:solidFill>
                <a:srgbClr val="FFFFFF"/>
              </a:solidFill>
              <a:latin typeface="Open Sans"/>
              <a:ea typeface="Open Sans"/>
              <a:cs typeface="Open Sans"/>
              <a:sym typeface="Open Sans"/>
            </a:endParaRPr>
          </a:p>
          <a:p>
            <a:pPr indent="0" lvl="0" marL="457200" rtl="0" algn="l">
              <a:lnSpc>
                <a:spcPct val="115000"/>
              </a:lnSpc>
              <a:spcBef>
                <a:spcPts val="0"/>
              </a:spcBef>
              <a:spcAft>
                <a:spcPts val="0"/>
              </a:spcAft>
              <a:buNone/>
            </a:pPr>
            <a:r>
              <a:rPr lang="en-US" sz="1800">
                <a:solidFill>
                  <a:srgbClr val="FFFFFF"/>
                </a:solidFill>
                <a:latin typeface="Open Sans"/>
                <a:ea typeface="Open Sans"/>
                <a:cs typeface="Open Sans"/>
                <a:sym typeface="Open Sans"/>
              </a:rPr>
              <a:t>Per identificare e classificare le vulnerabilità.</a:t>
            </a:r>
            <a:endParaRPr sz="1800">
              <a:solidFill>
                <a:srgbClr val="FFFFFF"/>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rgbClr val="FFFFFF"/>
              </a:solidFill>
              <a:latin typeface="Open Sans"/>
              <a:ea typeface="Open Sans"/>
              <a:cs typeface="Open Sans"/>
              <a:sym typeface="Open Sans"/>
            </a:endParaRPr>
          </a:p>
        </p:txBody>
      </p:sp>
      <p:pic>
        <p:nvPicPr>
          <p:cNvPr id="443" name="Google Shape;443;p20"/>
          <p:cNvPicPr preferRelativeResize="0"/>
          <p:nvPr/>
        </p:nvPicPr>
        <p:blipFill>
          <a:blip r:embed="rId4">
            <a:alphaModFix/>
          </a:blip>
          <a:stretch>
            <a:fillRect/>
          </a:stretch>
        </p:blipFill>
        <p:spPr>
          <a:xfrm>
            <a:off x="15901413" y="565130"/>
            <a:ext cx="1687100" cy="531803"/>
          </a:xfrm>
          <a:prstGeom prst="rect">
            <a:avLst/>
          </a:prstGeom>
          <a:noFill/>
          <a:ln>
            <a:noFill/>
          </a:ln>
        </p:spPr>
      </p:pic>
      <p:pic>
        <p:nvPicPr>
          <p:cNvPr id="444" name="Google Shape;444;p20"/>
          <p:cNvPicPr preferRelativeResize="0"/>
          <p:nvPr/>
        </p:nvPicPr>
        <p:blipFill>
          <a:blip r:embed="rId5">
            <a:alphaModFix/>
          </a:blip>
          <a:stretch>
            <a:fillRect/>
          </a:stretch>
        </p:blipFill>
        <p:spPr>
          <a:xfrm>
            <a:off x="1426025" y="-883374"/>
            <a:ext cx="1948877" cy="1792725"/>
          </a:xfrm>
          <a:prstGeom prst="rect">
            <a:avLst/>
          </a:prstGeom>
          <a:noFill/>
          <a:ln>
            <a:noFill/>
          </a:ln>
        </p:spPr>
      </p:pic>
      <p:pic>
        <p:nvPicPr>
          <p:cNvPr id="445" name="Google Shape;445;p20"/>
          <p:cNvPicPr preferRelativeResize="0"/>
          <p:nvPr/>
        </p:nvPicPr>
        <p:blipFill>
          <a:blip r:embed="rId6">
            <a:alphaModFix/>
          </a:blip>
          <a:stretch>
            <a:fillRect/>
          </a:stretch>
        </p:blipFill>
        <p:spPr>
          <a:xfrm>
            <a:off x="8822183" y="3804459"/>
            <a:ext cx="787100" cy="1488778"/>
          </a:xfrm>
          <a:prstGeom prst="rect">
            <a:avLst/>
          </a:prstGeom>
          <a:noFill/>
          <a:ln>
            <a:noFill/>
          </a:ln>
        </p:spPr>
      </p:pic>
      <p:sp>
        <p:nvSpPr>
          <p:cNvPr id="446" name="Google Shape;446;p20"/>
          <p:cNvSpPr txBox="1"/>
          <p:nvPr/>
        </p:nvSpPr>
        <p:spPr>
          <a:xfrm>
            <a:off x="6113950" y="555625"/>
            <a:ext cx="6202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000">
                <a:solidFill>
                  <a:schemeClr val="dk2"/>
                </a:solidFill>
                <a:latin typeface="Archivo Black"/>
                <a:ea typeface="Archivo Black"/>
                <a:cs typeface="Archivo Black"/>
                <a:sym typeface="Archivo Black"/>
              </a:rPr>
              <a:t>FU</a:t>
            </a:r>
            <a:r>
              <a:rPr lang="en-US" sz="7000">
                <a:solidFill>
                  <a:schemeClr val="dk1"/>
                </a:solidFill>
                <a:latin typeface="Archivo Black"/>
                <a:ea typeface="Archivo Black"/>
                <a:cs typeface="Archivo Black"/>
                <a:sym typeface="Archivo Black"/>
              </a:rPr>
              <a:t>RPS+</a:t>
            </a:r>
            <a:endParaRPr/>
          </a:p>
        </p:txBody>
      </p:sp>
      <p:sp>
        <p:nvSpPr>
          <p:cNvPr id="447" name="Google Shape;447;p20"/>
          <p:cNvSpPr txBox="1"/>
          <p:nvPr/>
        </p:nvSpPr>
        <p:spPr>
          <a:xfrm>
            <a:off x="10574388" y="4768800"/>
            <a:ext cx="66804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Open Sans"/>
              <a:buChar char="-"/>
            </a:pPr>
            <a:r>
              <a:rPr b="1" lang="en-US" sz="1800">
                <a:solidFill>
                  <a:schemeClr val="lt1"/>
                </a:solidFill>
                <a:latin typeface="Open Sans"/>
                <a:ea typeface="Open Sans"/>
                <a:cs typeface="Open Sans"/>
                <a:sym typeface="Open Sans"/>
              </a:rPr>
              <a:t>Interfaccia utente estremamente intuitiva:</a:t>
            </a:r>
            <a:br>
              <a:rPr b="1" lang="en-US" sz="1800">
                <a:solidFill>
                  <a:schemeClr val="lt1"/>
                </a:solidFill>
                <a:latin typeface="Open Sans"/>
                <a:ea typeface="Open Sans"/>
                <a:cs typeface="Open Sans"/>
                <a:sym typeface="Open Sans"/>
              </a:rPr>
            </a:br>
            <a:r>
              <a:rPr lang="en-US" sz="1800">
                <a:solidFill>
                  <a:schemeClr val="lt1"/>
                </a:solidFill>
                <a:latin typeface="Open Sans"/>
                <a:ea typeface="Open Sans"/>
                <a:cs typeface="Open Sans"/>
                <a:sym typeface="Open Sans"/>
              </a:rPr>
              <a:t>I moduli vengono chiamati e gestiti dal modello stesso.</a:t>
            </a:r>
            <a:endParaRPr sz="18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8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b="1" lang="en-US" sz="1800">
                <a:solidFill>
                  <a:schemeClr val="lt1"/>
                </a:solidFill>
                <a:latin typeface="Open Sans"/>
                <a:ea typeface="Open Sans"/>
                <a:cs typeface="Open Sans"/>
                <a:sym typeface="Open Sans"/>
              </a:rPr>
              <a:t>Supporto multilingue:</a:t>
            </a:r>
            <a:endParaRPr b="1"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US" sz="1800">
                <a:solidFill>
                  <a:schemeClr val="lt1"/>
                </a:solidFill>
                <a:latin typeface="Open Sans"/>
                <a:ea typeface="Open Sans"/>
                <a:cs typeface="Open Sans"/>
                <a:sym typeface="Open Sans"/>
              </a:rPr>
              <a:t>Va però specificato che l’utilizzo di una lingua diversa dall’inglese diminuisce la precisione del modello.</a:t>
            </a:r>
            <a:endParaRPr sz="18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448" name="Google Shape;448;p20"/>
          <p:cNvCxnSpPr>
            <a:stCxn id="424" idx="0"/>
            <a:endCxn id="446" idx="2"/>
          </p:cNvCxnSpPr>
          <p:nvPr/>
        </p:nvCxnSpPr>
        <p:spPr>
          <a:xfrm rot="-5400000">
            <a:off x="6657503" y="-667325"/>
            <a:ext cx="72900" cy="50430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449" name="Google Shape;449;p20"/>
          <p:cNvCxnSpPr>
            <a:stCxn id="446" idx="2"/>
            <a:endCxn id="425" idx="0"/>
          </p:cNvCxnSpPr>
          <p:nvPr/>
        </p:nvCxnSpPr>
        <p:spPr>
          <a:xfrm flipH="1" rot="-5400000">
            <a:off x="11561350" y="-528275"/>
            <a:ext cx="72900" cy="4764900"/>
          </a:xfrm>
          <a:prstGeom prst="bentConnector3">
            <a:avLst>
              <a:gd fmla="val 5006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cxnSp>
        <p:nvCxnSpPr>
          <p:cNvPr id="454" name="Google Shape;454;p21"/>
          <p:cNvCxnSpPr/>
          <p:nvPr/>
        </p:nvCxnSpPr>
        <p:spPr>
          <a:xfrm>
            <a:off x="0" y="5293228"/>
            <a:ext cx="7594200" cy="0"/>
          </a:xfrm>
          <a:prstGeom prst="straightConnector1">
            <a:avLst/>
          </a:prstGeom>
          <a:noFill/>
          <a:ln cap="flat" cmpd="sng" w="38100">
            <a:solidFill>
              <a:srgbClr val="C2C2C2"/>
            </a:solidFill>
            <a:prstDash val="solid"/>
            <a:round/>
            <a:headEnd len="sm" w="sm" type="none"/>
            <a:tailEnd len="sm" w="sm" type="none"/>
          </a:ln>
        </p:spPr>
      </p:cxnSp>
      <p:cxnSp>
        <p:nvCxnSpPr>
          <p:cNvPr id="455" name="Google Shape;455;p21"/>
          <p:cNvCxnSpPr/>
          <p:nvPr/>
        </p:nvCxnSpPr>
        <p:spPr>
          <a:xfrm>
            <a:off x="0" y="6477704"/>
            <a:ext cx="7594200" cy="0"/>
          </a:xfrm>
          <a:prstGeom prst="straightConnector1">
            <a:avLst/>
          </a:prstGeom>
          <a:noFill/>
          <a:ln cap="flat" cmpd="sng" w="38100">
            <a:solidFill>
              <a:srgbClr val="C2C2C2"/>
            </a:solidFill>
            <a:prstDash val="solid"/>
            <a:round/>
            <a:headEnd len="sm" w="sm" type="none"/>
            <a:tailEnd len="sm" w="sm" type="none"/>
          </a:ln>
        </p:spPr>
      </p:cxnSp>
      <p:cxnSp>
        <p:nvCxnSpPr>
          <p:cNvPr id="456" name="Google Shape;456;p21"/>
          <p:cNvCxnSpPr/>
          <p:nvPr/>
        </p:nvCxnSpPr>
        <p:spPr>
          <a:xfrm>
            <a:off x="0" y="7662179"/>
            <a:ext cx="7594200" cy="0"/>
          </a:xfrm>
          <a:prstGeom prst="straightConnector1">
            <a:avLst/>
          </a:prstGeom>
          <a:noFill/>
          <a:ln cap="flat" cmpd="sng" w="38100">
            <a:solidFill>
              <a:srgbClr val="C2C2C2"/>
            </a:solidFill>
            <a:prstDash val="solid"/>
            <a:round/>
            <a:headEnd len="sm" w="sm" type="none"/>
            <a:tailEnd len="sm" w="sm" type="none"/>
          </a:ln>
        </p:spPr>
      </p:cxnSp>
      <p:cxnSp>
        <p:nvCxnSpPr>
          <p:cNvPr id="457" name="Google Shape;457;p21"/>
          <p:cNvCxnSpPr/>
          <p:nvPr/>
        </p:nvCxnSpPr>
        <p:spPr>
          <a:xfrm>
            <a:off x="0" y="4155982"/>
            <a:ext cx="7594200" cy="0"/>
          </a:xfrm>
          <a:prstGeom prst="straightConnector1">
            <a:avLst/>
          </a:prstGeom>
          <a:noFill/>
          <a:ln cap="flat" cmpd="sng" w="38100">
            <a:solidFill>
              <a:srgbClr val="C2C2C2"/>
            </a:solidFill>
            <a:prstDash val="solid"/>
            <a:round/>
            <a:headEnd len="sm" w="sm" type="none"/>
            <a:tailEnd len="sm" w="sm" type="none"/>
          </a:ln>
        </p:spPr>
      </p:cxnSp>
      <p:cxnSp>
        <p:nvCxnSpPr>
          <p:cNvPr id="458" name="Google Shape;458;p21"/>
          <p:cNvCxnSpPr/>
          <p:nvPr/>
        </p:nvCxnSpPr>
        <p:spPr>
          <a:xfrm>
            <a:off x="4606213" y="2715457"/>
            <a:ext cx="0" cy="6456900"/>
          </a:xfrm>
          <a:prstGeom prst="straightConnector1">
            <a:avLst/>
          </a:prstGeom>
          <a:noFill/>
          <a:ln cap="flat" cmpd="sng" w="38100">
            <a:solidFill>
              <a:srgbClr val="C2C2C2"/>
            </a:solidFill>
            <a:prstDash val="solid"/>
            <a:round/>
            <a:headEnd len="sm" w="sm" type="none"/>
            <a:tailEnd len="sm" w="sm" type="none"/>
          </a:ln>
        </p:spPr>
      </p:cxnSp>
      <p:cxnSp>
        <p:nvCxnSpPr>
          <p:cNvPr id="459" name="Google Shape;459;p21"/>
          <p:cNvCxnSpPr/>
          <p:nvPr/>
        </p:nvCxnSpPr>
        <p:spPr>
          <a:xfrm>
            <a:off x="3363341" y="2715457"/>
            <a:ext cx="0" cy="6456900"/>
          </a:xfrm>
          <a:prstGeom prst="straightConnector1">
            <a:avLst/>
          </a:prstGeom>
          <a:noFill/>
          <a:ln cap="flat" cmpd="sng" w="38100">
            <a:solidFill>
              <a:srgbClr val="C2C2C2"/>
            </a:solidFill>
            <a:prstDash val="solid"/>
            <a:round/>
            <a:headEnd len="sm" w="sm" type="none"/>
            <a:tailEnd len="sm" w="sm" type="none"/>
          </a:ln>
        </p:spPr>
      </p:cxnSp>
      <p:cxnSp>
        <p:nvCxnSpPr>
          <p:cNvPr id="460" name="Google Shape;460;p21"/>
          <p:cNvCxnSpPr/>
          <p:nvPr/>
        </p:nvCxnSpPr>
        <p:spPr>
          <a:xfrm>
            <a:off x="2110815" y="2715457"/>
            <a:ext cx="0" cy="6456900"/>
          </a:xfrm>
          <a:prstGeom prst="straightConnector1">
            <a:avLst/>
          </a:prstGeom>
          <a:noFill/>
          <a:ln cap="flat" cmpd="sng" w="38100">
            <a:solidFill>
              <a:srgbClr val="C2C2C2"/>
            </a:solidFill>
            <a:prstDash val="solid"/>
            <a:round/>
            <a:headEnd len="sm" w="sm" type="none"/>
            <a:tailEnd len="sm" w="sm" type="none"/>
          </a:ln>
        </p:spPr>
      </p:cxnSp>
      <p:cxnSp>
        <p:nvCxnSpPr>
          <p:cNvPr id="461" name="Google Shape;461;p21"/>
          <p:cNvCxnSpPr/>
          <p:nvPr/>
        </p:nvCxnSpPr>
        <p:spPr>
          <a:xfrm>
            <a:off x="777595" y="2715457"/>
            <a:ext cx="0" cy="6456900"/>
          </a:xfrm>
          <a:prstGeom prst="straightConnector1">
            <a:avLst/>
          </a:prstGeom>
          <a:noFill/>
          <a:ln cap="flat" cmpd="sng" w="38100">
            <a:solidFill>
              <a:srgbClr val="C2C2C2"/>
            </a:solidFill>
            <a:prstDash val="solid"/>
            <a:round/>
            <a:headEnd len="sm" w="sm" type="none"/>
            <a:tailEnd len="sm" w="sm" type="none"/>
          </a:ln>
        </p:spPr>
      </p:cxnSp>
      <p:cxnSp>
        <p:nvCxnSpPr>
          <p:cNvPr id="462" name="Google Shape;462;p21"/>
          <p:cNvCxnSpPr/>
          <p:nvPr/>
        </p:nvCxnSpPr>
        <p:spPr>
          <a:xfrm>
            <a:off x="0" y="2971507"/>
            <a:ext cx="7594200" cy="0"/>
          </a:xfrm>
          <a:prstGeom prst="straightConnector1">
            <a:avLst/>
          </a:prstGeom>
          <a:noFill/>
          <a:ln cap="flat" cmpd="sng" w="38100">
            <a:solidFill>
              <a:srgbClr val="C2C2C2"/>
            </a:solidFill>
            <a:prstDash val="solid"/>
            <a:round/>
            <a:headEnd len="sm" w="sm" type="none"/>
            <a:tailEnd len="sm" w="sm" type="none"/>
          </a:ln>
        </p:spPr>
      </p:cxnSp>
      <p:cxnSp>
        <p:nvCxnSpPr>
          <p:cNvPr id="463" name="Google Shape;463;p21"/>
          <p:cNvCxnSpPr/>
          <p:nvPr/>
        </p:nvCxnSpPr>
        <p:spPr>
          <a:xfrm>
            <a:off x="6898785" y="2702431"/>
            <a:ext cx="0" cy="6142800"/>
          </a:xfrm>
          <a:prstGeom prst="straightConnector1">
            <a:avLst/>
          </a:prstGeom>
          <a:noFill/>
          <a:ln cap="flat" cmpd="sng" w="38100">
            <a:solidFill>
              <a:srgbClr val="C2C2C2"/>
            </a:solidFill>
            <a:prstDash val="solid"/>
            <a:round/>
            <a:headEnd len="sm" w="sm" type="none"/>
            <a:tailEnd len="sm" w="sm" type="none"/>
          </a:ln>
        </p:spPr>
      </p:cxnSp>
      <p:cxnSp>
        <p:nvCxnSpPr>
          <p:cNvPr id="464" name="Google Shape;464;p21"/>
          <p:cNvCxnSpPr/>
          <p:nvPr/>
        </p:nvCxnSpPr>
        <p:spPr>
          <a:xfrm>
            <a:off x="5752511" y="2702431"/>
            <a:ext cx="0" cy="6142800"/>
          </a:xfrm>
          <a:prstGeom prst="straightConnector1">
            <a:avLst/>
          </a:prstGeom>
          <a:noFill/>
          <a:ln cap="flat" cmpd="sng" w="38100">
            <a:solidFill>
              <a:srgbClr val="C2C2C2"/>
            </a:solidFill>
            <a:prstDash val="solid"/>
            <a:round/>
            <a:headEnd len="sm" w="sm" type="none"/>
            <a:tailEnd len="sm" w="sm" type="none"/>
          </a:ln>
        </p:spPr>
      </p:cxnSp>
      <p:grpSp>
        <p:nvGrpSpPr>
          <p:cNvPr id="465" name="Google Shape;465;p21"/>
          <p:cNvGrpSpPr/>
          <p:nvPr/>
        </p:nvGrpSpPr>
        <p:grpSpPr>
          <a:xfrm>
            <a:off x="564051" y="2908250"/>
            <a:ext cx="7264322" cy="6094252"/>
            <a:chOff x="0" y="-47625"/>
            <a:chExt cx="780900" cy="1081500"/>
          </a:xfrm>
        </p:grpSpPr>
        <p:sp>
          <p:nvSpPr>
            <p:cNvPr id="466" name="Google Shape;466;p21"/>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B62C16"/>
            </a:solidFill>
            <a:ln>
              <a:noFill/>
            </a:ln>
          </p:spPr>
        </p:sp>
        <p:sp>
          <p:nvSpPr>
            <p:cNvPr id="467" name="Google Shape;467;p21"/>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68" name="Google Shape;468;p21"/>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469" name="Google Shape;469;p21"/>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470" name="Google Shape;470;p21"/>
          <p:cNvSpPr txBox="1"/>
          <p:nvPr/>
        </p:nvSpPr>
        <p:spPr>
          <a:xfrm>
            <a:off x="564053" y="1890625"/>
            <a:ext cx="7216800" cy="738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4800">
                <a:latin typeface="Archivo Black"/>
                <a:ea typeface="Archivo Black"/>
                <a:cs typeface="Archivo Black"/>
                <a:sym typeface="Archivo Black"/>
              </a:rPr>
              <a:t>RELIABI</a:t>
            </a:r>
            <a:r>
              <a:rPr lang="en-US" sz="4800">
                <a:latin typeface="Archivo Black"/>
                <a:ea typeface="Archivo Black"/>
                <a:cs typeface="Archivo Black"/>
                <a:sym typeface="Archivo Black"/>
              </a:rPr>
              <a:t>LITY</a:t>
            </a:r>
            <a:endParaRPr sz="4800"/>
          </a:p>
        </p:txBody>
      </p:sp>
      <p:sp>
        <p:nvSpPr>
          <p:cNvPr id="471" name="Google Shape;471;p21"/>
          <p:cNvSpPr txBox="1"/>
          <p:nvPr/>
        </p:nvSpPr>
        <p:spPr>
          <a:xfrm>
            <a:off x="10371702" y="1890713"/>
            <a:ext cx="7216800" cy="738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4800">
                <a:latin typeface="Archivo Black"/>
                <a:ea typeface="Archivo Black"/>
                <a:cs typeface="Archivo Black"/>
                <a:sym typeface="Archivo Black"/>
              </a:rPr>
              <a:t>PERFORMANCE</a:t>
            </a:r>
            <a:endParaRPr sz="4800"/>
          </a:p>
        </p:txBody>
      </p:sp>
      <p:grpSp>
        <p:nvGrpSpPr>
          <p:cNvPr id="472" name="Google Shape;472;p21"/>
          <p:cNvGrpSpPr/>
          <p:nvPr/>
        </p:nvGrpSpPr>
        <p:grpSpPr>
          <a:xfrm>
            <a:off x="15201900" y="-180827"/>
            <a:ext cx="3086120" cy="1792896"/>
            <a:chOff x="0" y="-47625"/>
            <a:chExt cx="812800" cy="472200"/>
          </a:xfrm>
        </p:grpSpPr>
        <p:sp>
          <p:nvSpPr>
            <p:cNvPr id="473" name="Google Shape;473;p21"/>
            <p:cNvSpPr/>
            <p:nvPr/>
          </p:nvSpPr>
          <p:spPr>
            <a:xfrm>
              <a:off x="0" y="0"/>
              <a:ext cx="812800" cy="424531"/>
            </a:xfrm>
            <a:custGeom>
              <a:rect b="b" l="l" r="r" t="t"/>
              <a:pathLst>
                <a:path extrusionOk="0" h="424531" w="812800">
                  <a:moveTo>
                    <a:pt x="0" y="0"/>
                  </a:moveTo>
                  <a:lnTo>
                    <a:pt x="812800" y="0"/>
                  </a:lnTo>
                  <a:lnTo>
                    <a:pt x="812800" y="424531"/>
                  </a:lnTo>
                  <a:lnTo>
                    <a:pt x="0" y="424531"/>
                  </a:lnTo>
                  <a:close/>
                </a:path>
              </a:pathLst>
            </a:custGeom>
            <a:solidFill>
              <a:srgbClr val="B62C16"/>
            </a:solidFill>
            <a:ln>
              <a:noFill/>
            </a:ln>
          </p:spPr>
        </p:sp>
        <p:sp>
          <p:nvSpPr>
            <p:cNvPr id="474" name="Google Shape;474;p21"/>
            <p:cNvSpPr txBox="1"/>
            <p:nvPr/>
          </p:nvSpPr>
          <p:spPr>
            <a:xfrm>
              <a:off x="0" y="-47625"/>
              <a:ext cx="812700" cy="4722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5" name="Google Shape;475;p21"/>
          <p:cNvGrpSpPr/>
          <p:nvPr/>
        </p:nvGrpSpPr>
        <p:grpSpPr>
          <a:xfrm>
            <a:off x="10633248" y="2908250"/>
            <a:ext cx="6912761" cy="6094252"/>
            <a:chOff x="0" y="-47625"/>
            <a:chExt cx="780900" cy="1081500"/>
          </a:xfrm>
        </p:grpSpPr>
        <p:sp>
          <p:nvSpPr>
            <p:cNvPr id="476" name="Google Shape;476;p21"/>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B62C16"/>
            </a:solidFill>
            <a:ln>
              <a:noFill/>
            </a:ln>
          </p:spPr>
        </p:sp>
        <p:sp>
          <p:nvSpPr>
            <p:cNvPr id="477" name="Google Shape;477;p21"/>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8" name="Google Shape;478;p21"/>
          <p:cNvGrpSpPr/>
          <p:nvPr/>
        </p:nvGrpSpPr>
        <p:grpSpPr>
          <a:xfrm>
            <a:off x="10458562" y="3067886"/>
            <a:ext cx="6912058" cy="6094036"/>
            <a:chOff x="0" y="-47625"/>
            <a:chExt cx="780900" cy="1081500"/>
          </a:xfrm>
        </p:grpSpPr>
        <p:sp>
          <p:nvSpPr>
            <p:cNvPr id="479" name="Google Shape;479;p21"/>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480" name="Google Shape;480;p21"/>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481" name="Google Shape;481;p21"/>
          <p:cNvCxnSpPr/>
          <p:nvPr/>
        </p:nvCxnSpPr>
        <p:spPr>
          <a:xfrm>
            <a:off x="14730633" y="-883373"/>
            <a:ext cx="7776300" cy="0"/>
          </a:xfrm>
          <a:prstGeom prst="straightConnector1">
            <a:avLst/>
          </a:prstGeom>
          <a:noFill/>
          <a:ln cap="flat" cmpd="sng" w="38100">
            <a:solidFill>
              <a:srgbClr val="C2C2C2"/>
            </a:solidFill>
            <a:prstDash val="solid"/>
            <a:round/>
            <a:headEnd len="sm" w="sm" type="none"/>
            <a:tailEnd len="sm" w="sm" type="none"/>
          </a:ln>
        </p:spPr>
      </p:cxnSp>
      <p:cxnSp>
        <p:nvCxnSpPr>
          <p:cNvPr id="482" name="Google Shape;482;p21"/>
          <p:cNvCxnSpPr/>
          <p:nvPr/>
        </p:nvCxnSpPr>
        <p:spPr>
          <a:xfrm>
            <a:off x="14730633" y="-3349186"/>
            <a:ext cx="7776300" cy="0"/>
          </a:xfrm>
          <a:prstGeom prst="straightConnector1">
            <a:avLst/>
          </a:prstGeom>
          <a:noFill/>
          <a:ln cap="flat" cmpd="sng" w="38100">
            <a:solidFill>
              <a:srgbClr val="C2C2C2"/>
            </a:solidFill>
            <a:prstDash val="solid"/>
            <a:round/>
            <a:headEnd len="sm" w="sm" type="none"/>
            <a:tailEnd len="sm" w="sm" type="none"/>
          </a:ln>
        </p:spPr>
      </p:cxnSp>
      <p:cxnSp>
        <p:nvCxnSpPr>
          <p:cNvPr id="483" name="Google Shape;483;p21"/>
          <p:cNvCxnSpPr/>
          <p:nvPr/>
        </p:nvCxnSpPr>
        <p:spPr>
          <a:xfrm>
            <a:off x="22076672" y="-3968541"/>
            <a:ext cx="0" cy="7320300"/>
          </a:xfrm>
          <a:prstGeom prst="straightConnector1">
            <a:avLst/>
          </a:prstGeom>
          <a:noFill/>
          <a:ln cap="flat" cmpd="sng" w="38100">
            <a:solidFill>
              <a:srgbClr val="C2C2C2"/>
            </a:solidFill>
            <a:prstDash val="solid"/>
            <a:round/>
            <a:headEnd len="sm" w="sm" type="none"/>
            <a:tailEnd len="sm" w="sm" type="none"/>
          </a:ln>
        </p:spPr>
      </p:cxnSp>
      <p:cxnSp>
        <p:nvCxnSpPr>
          <p:cNvPr id="484" name="Google Shape;484;p21"/>
          <p:cNvCxnSpPr/>
          <p:nvPr/>
        </p:nvCxnSpPr>
        <p:spPr>
          <a:xfrm>
            <a:off x="14730633" y="-2091199"/>
            <a:ext cx="7776300" cy="0"/>
          </a:xfrm>
          <a:prstGeom prst="straightConnector1">
            <a:avLst/>
          </a:prstGeom>
          <a:noFill/>
          <a:ln cap="flat" cmpd="sng" w="38100">
            <a:solidFill>
              <a:srgbClr val="C2C2C2"/>
            </a:solidFill>
            <a:prstDash val="solid"/>
            <a:round/>
            <a:headEnd len="sm" w="sm" type="none"/>
            <a:tailEnd len="sm" w="sm" type="none"/>
          </a:ln>
        </p:spPr>
      </p:cxnSp>
      <p:grpSp>
        <p:nvGrpSpPr>
          <p:cNvPr id="485" name="Google Shape;485;p21"/>
          <p:cNvGrpSpPr/>
          <p:nvPr/>
        </p:nvGrpSpPr>
        <p:grpSpPr>
          <a:xfrm>
            <a:off x="707825" y="3067775"/>
            <a:ext cx="7264322" cy="6094252"/>
            <a:chOff x="0" y="-47625"/>
            <a:chExt cx="780900" cy="1081500"/>
          </a:xfrm>
        </p:grpSpPr>
        <p:sp>
          <p:nvSpPr>
            <p:cNvPr id="486" name="Google Shape;486;p21"/>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487" name="Google Shape;487;p21"/>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88" name="Google Shape;488;p21"/>
          <p:cNvSpPr txBox="1"/>
          <p:nvPr/>
        </p:nvSpPr>
        <p:spPr>
          <a:xfrm>
            <a:off x="856025" y="3470125"/>
            <a:ext cx="6680400" cy="5375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t/>
            </a:r>
            <a:endParaRPr b="1"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b="1" lang="en-US" sz="1800">
                <a:solidFill>
                  <a:schemeClr val="lt1"/>
                </a:solidFill>
                <a:latin typeface="Open Sans"/>
                <a:ea typeface="Open Sans"/>
                <a:cs typeface="Open Sans"/>
                <a:sym typeface="Open Sans"/>
              </a:rPr>
              <a:t>Accuratezza elevata nella scansione delle reti:</a:t>
            </a:r>
            <a:endParaRPr b="1"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US" sz="1800">
                <a:solidFill>
                  <a:schemeClr val="lt1"/>
                </a:solidFill>
                <a:latin typeface="Open Sans"/>
                <a:ea typeface="Open Sans"/>
                <a:cs typeface="Open Sans"/>
                <a:sym typeface="Open Sans"/>
              </a:rPr>
              <a:t>Quando richiesta la scansione di un IP il modello si affida a tool rinomati come Nmap.</a:t>
            </a:r>
            <a:endParaRPr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b="1" lang="en-US" sz="1800">
                <a:solidFill>
                  <a:schemeClr val="lt1"/>
                </a:solidFill>
                <a:latin typeface="Open Sans"/>
                <a:ea typeface="Open Sans"/>
                <a:cs typeface="Open Sans"/>
                <a:sym typeface="Open Sans"/>
              </a:rPr>
              <a:t>Accuratezza elevata nell'identificazione delle CVE:</a:t>
            </a:r>
            <a:br>
              <a:rPr b="1" lang="en-US" sz="1800">
                <a:solidFill>
                  <a:schemeClr val="lt1"/>
                </a:solidFill>
                <a:latin typeface="Open Sans"/>
                <a:ea typeface="Open Sans"/>
                <a:cs typeface="Open Sans"/>
                <a:sym typeface="Open Sans"/>
              </a:rPr>
            </a:br>
            <a:r>
              <a:rPr lang="en-US" sz="1800">
                <a:solidFill>
                  <a:schemeClr val="lt1"/>
                </a:solidFill>
                <a:latin typeface="Open Sans"/>
                <a:ea typeface="Open Sans"/>
                <a:cs typeface="Open Sans"/>
                <a:sym typeface="Open Sans"/>
              </a:rPr>
              <a:t>Quando richieste informazioni su CVE il modello interroga direttamente</a:t>
            </a:r>
            <a:r>
              <a:rPr lang="en-US" sz="1800">
                <a:solidFill>
                  <a:schemeClr val="dk1"/>
                </a:solidFill>
                <a:latin typeface="Open Sans"/>
                <a:ea typeface="Open Sans"/>
                <a:cs typeface="Open Sans"/>
                <a:sym typeface="Open Sans"/>
              </a:rPr>
              <a:t> </a:t>
            </a:r>
            <a:r>
              <a:rPr lang="en-US" sz="1800" u="sng">
                <a:solidFill>
                  <a:schemeClr val="dk1"/>
                </a:solidFill>
                <a:latin typeface="Open Sans"/>
                <a:ea typeface="Open Sans"/>
                <a:cs typeface="Open Sans"/>
                <a:sym typeface="Open Sans"/>
                <a:hlinkClick r:id="rId4">
                  <a:extLst>
                    <a:ext uri="{A12FA001-AC4F-418D-AE19-62706E023703}">
                      <ahyp:hlinkClr val="tx"/>
                    </a:ext>
                  </a:extLst>
                </a:hlinkClick>
              </a:rPr>
              <a:t>https://nvd.nist.gov/</a:t>
            </a:r>
            <a:r>
              <a:rPr lang="en-US" sz="1800">
                <a:solidFill>
                  <a:schemeClr val="dk1"/>
                </a:solidFill>
                <a:latin typeface="Open Sans"/>
                <a:ea typeface="Open Sans"/>
                <a:cs typeface="Open Sans"/>
                <a:sym typeface="Open Sans"/>
              </a:rPr>
              <a:t> </a:t>
            </a:r>
            <a:r>
              <a:rPr lang="en-US" sz="1800">
                <a:solidFill>
                  <a:schemeClr val="lt1"/>
                </a:solidFill>
                <a:latin typeface="Open Sans"/>
                <a:ea typeface="Open Sans"/>
                <a:cs typeface="Open Sans"/>
                <a:sym typeface="Open Sans"/>
              </a:rPr>
              <a:t>evitando inconsistenze.</a:t>
            </a:r>
            <a:endParaRPr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b="1" lang="en-US" sz="1800">
                <a:solidFill>
                  <a:schemeClr val="lt1"/>
                </a:solidFill>
                <a:latin typeface="Open Sans"/>
                <a:ea typeface="Open Sans"/>
                <a:cs typeface="Open Sans"/>
                <a:sym typeface="Open Sans"/>
              </a:rPr>
              <a:t>Altre generazioni</a:t>
            </a:r>
            <a:r>
              <a:rPr b="1" lang="en-US" sz="1800">
                <a:solidFill>
                  <a:schemeClr val="lt1"/>
                </a:solidFill>
                <a:latin typeface="Open Sans"/>
                <a:ea typeface="Open Sans"/>
                <a:cs typeface="Open Sans"/>
                <a:sym typeface="Open Sans"/>
              </a:rPr>
              <a:t>:</a:t>
            </a:r>
            <a:br>
              <a:rPr b="1" lang="en-US" sz="1800">
                <a:solidFill>
                  <a:schemeClr val="lt1"/>
                </a:solidFill>
                <a:latin typeface="Open Sans"/>
                <a:ea typeface="Open Sans"/>
                <a:cs typeface="Open Sans"/>
                <a:sym typeface="Open Sans"/>
              </a:rPr>
            </a:br>
            <a:r>
              <a:rPr lang="en-US" sz="1800">
                <a:solidFill>
                  <a:schemeClr val="lt1"/>
                </a:solidFill>
                <a:latin typeface="Open Sans"/>
                <a:ea typeface="Open Sans"/>
                <a:cs typeface="Open Sans"/>
                <a:sym typeface="Open Sans"/>
              </a:rPr>
              <a:t>Per diversi tipi di utilizzo fanno voce le regole comuni a tutti gli altri modelli (Controllare la veridicità delle informazioni che vengono generate, andando avanti nella conversazione la precisione può diminuire, ecc…)</a:t>
            </a:r>
            <a:endParaRPr b="1" sz="18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rgbClr val="FFFFFF"/>
              </a:solidFill>
              <a:latin typeface="Open Sans"/>
              <a:ea typeface="Open Sans"/>
              <a:cs typeface="Open Sans"/>
              <a:sym typeface="Open Sans"/>
            </a:endParaRPr>
          </a:p>
        </p:txBody>
      </p:sp>
      <p:pic>
        <p:nvPicPr>
          <p:cNvPr id="489" name="Google Shape;489;p21"/>
          <p:cNvPicPr preferRelativeResize="0"/>
          <p:nvPr/>
        </p:nvPicPr>
        <p:blipFill>
          <a:blip r:embed="rId5">
            <a:alphaModFix/>
          </a:blip>
          <a:stretch>
            <a:fillRect/>
          </a:stretch>
        </p:blipFill>
        <p:spPr>
          <a:xfrm>
            <a:off x="15901413" y="565130"/>
            <a:ext cx="1687100" cy="531803"/>
          </a:xfrm>
          <a:prstGeom prst="rect">
            <a:avLst/>
          </a:prstGeom>
          <a:noFill/>
          <a:ln>
            <a:noFill/>
          </a:ln>
        </p:spPr>
      </p:pic>
      <p:pic>
        <p:nvPicPr>
          <p:cNvPr id="490" name="Google Shape;490;p21"/>
          <p:cNvPicPr preferRelativeResize="0"/>
          <p:nvPr/>
        </p:nvPicPr>
        <p:blipFill>
          <a:blip r:embed="rId6">
            <a:alphaModFix/>
          </a:blip>
          <a:stretch>
            <a:fillRect/>
          </a:stretch>
        </p:blipFill>
        <p:spPr>
          <a:xfrm>
            <a:off x="2523213" y="-883374"/>
            <a:ext cx="1948877" cy="1792725"/>
          </a:xfrm>
          <a:prstGeom prst="rect">
            <a:avLst/>
          </a:prstGeom>
          <a:noFill/>
          <a:ln>
            <a:noFill/>
          </a:ln>
        </p:spPr>
      </p:pic>
      <p:pic>
        <p:nvPicPr>
          <p:cNvPr id="491" name="Google Shape;491;p21"/>
          <p:cNvPicPr preferRelativeResize="0"/>
          <p:nvPr/>
        </p:nvPicPr>
        <p:blipFill>
          <a:blip r:embed="rId7">
            <a:alphaModFix/>
          </a:blip>
          <a:stretch>
            <a:fillRect/>
          </a:stretch>
        </p:blipFill>
        <p:spPr>
          <a:xfrm>
            <a:off x="8821808" y="5733309"/>
            <a:ext cx="787100" cy="1488778"/>
          </a:xfrm>
          <a:prstGeom prst="rect">
            <a:avLst/>
          </a:prstGeom>
          <a:noFill/>
          <a:ln>
            <a:noFill/>
          </a:ln>
        </p:spPr>
      </p:pic>
      <p:sp>
        <p:nvSpPr>
          <p:cNvPr id="492" name="Google Shape;492;p21"/>
          <p:cNvSpPr txBox="1"/>
          <p:nvPr/>
        </p:nvSpPr>
        <p:spPr>
          <a:xfrm>
            <a:off x="6113950" y="555625"/>
            <a:ext cx="6202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000">
                <a:solidFill>
                  <a:schemeClr val="dk1"/>
                </a:solidFill>
                <a:latin typeface="Archivo Black"/>
                <a:ea typeface="Archivo Black"/>
                <a:cs typeface="Archivo Black"/>
                <a:sym typeface="Archivo Black"/>
              </a:rPr>
              <a:t>FU</a:t>
            </a:r>
            <a:r>
              <a:rPr lang="en-US" sz="7000">
                <a:solidFill>
                  <a:schemeClr val="dk2"/>
                </a:solidFill>
                <a:latin typeface="Archivo Black"/>
                <a:ea typeface="Archivo Black"/>
                <a:cs typeface="Archivo Black"/>
                <a:sym typeface="Archivo Black"/>
              </a:rPr>
              <a:t>RP</a:t>
            </a:r>
            <a:r>
              <a:rPr lang="en-US" sz="7000">
                <a:solidFill>
                  <a:schemeClr val="dk1"/>
                </a:solidFill>
                <a:latin typeface="Archivo Black"/>
                <a:ea typeface="Archivo Black"/>
                <a:cs typeface="Archivo Black"/>
                <a:sym typeface="Archivo Black"/>
              </a:rPr>
              <a:t>S+</a:t>
            </a:r>
            <a:endParaRPr/>
          </a:p>
        </p:txBody>
      </p:sp>
      <p:sp>
        <p:nvSpPr>
          <p:cNvPr id="493" name="Google Shape;493;p21"/>
          <p:cNvSpPr txBox="1"/>
          <p:nvPr/>
        </p:nvSpPr>
        <p:spPr>
          <a:xfrm>
            <a:off x="10639900" y="4268425"/>
            <a:ext cx="6680400" cy="42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b="1" lang="en-US" sz="1800">
                <a:solidFill>
                  <a:schemeClr val="lt1"/>
                </a:solidFill>
                <a:latin typeface="Open Sans"/>
                <a:ea typeface="Open Sans"/>
                <a:cs typeface="Open Sans"/>
                <a:sym typeface="Open Sans"/>
              </a:rPr>
              <a:t>Device CPU:</a:t>
            </a:r>
            <a:endParaRPr b="1"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US" sz="1800">
                <a:solidFill>
                  <a:schemeClr val="lt1"/>
                </a:solidFill>
                <a:latin typeface="Open Sans"/>
                <a:ea typeface="Open Sans"/>
                <a:cs typeface="Open Sans"/>
                <a:sym typeface="Open Sans"/>
              </a:rPr>
              <a:t>Nello stato attuale le performance sono legate alla CPU del dispositivo che esegue il modello.</a:t>
            </a:r>
            <a:endParaRPr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b="1" lang="en-US" sz="1800">
                <a:solidFill>
                  <a:schemeClr val="lt1"/>
                </a:solidFill>
                <a:latin typeface="Open Sans"/>
                <a:ea typeface="Open Sans"/>
                <a:cs typeface="Open Sans"/>
                <a:sym typeface="Open Sans"/>
              </a:rPr>
              <a:t>Altre possibili variabili:</a:t>
            </a:r>
            <a:endParaRPr b="1"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Clr>
                <a:schemeClr val="dk1"/>
              </a:buClr>
              <a:buSzPts val="1100"/>
              <a:buFont typeface="Arial"/>
              <a:buNone/>
            </a:pPr>
            <a:r>
              <a:rPr lang="en-US" sz="1800">
                <a:solidFill>
                  <a:schemeClr val="lt1"/>
                </a:solidFill>
                <a:latin typeface="Open Sans"/>
                <a:ea typeface="Open Sans"/>
                <a:cs typeface="Open Sans"/>
                <a:sym typeface="Open Sans"/>
              </a:rPr>
              <a:t>La velocità della rete</a:t>
            </a:r>
            <a:endParaRPr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b="1" lang="en-US" sz="1800">
                <a:solidFill>
                  <a:schemeClr val="lt1"/>
                </a:solidFill>
                <a:latin typeface="Open Sans"/>
                <a:ea typeface="Open Sans"/>
                <a:cs typeface="Open Sans"/>
                <a:sym typeface="Open Sans"/>
              </a:rPr>
              <a:t>Benchmark su Ryzen 5 7535u:</a:t>
            </a:r>
            <a:endParaRPr b="1"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US" sz="1800">
                <a:solidFill>
                  <a:schemeClr val="lt1"/>
                </a:solidFill>
                <a:latin typeface="Open Sans"/>
                <a:ea typeface="Open Sans"/>
                <a:cs typeface="Open Sans"/>
                <a:sym typeface="Open Sans"/>
              </a:rPr>
              <a:t>Risposta: ~25s</a:t>
            </a:r>
            <a:endParaRPr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US" sz="1800">
                <a:solidFill>
                  <a:schemeClr val="lt1"/>
                </a:solidFill>
                <a:latin typeface="Open Sans"/>
                <a:ea typeface="Open Sans"/>
                <a:cs typeface="Open Sans"/>
                <a:sym typeface="Open Sans"/>
              </a:rPr>
              <a:t>Scanning: ~60s</a:t>
            </a:r>
            <a:endParaRPr sz="18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494" name="Google Shape;494;p21"/>
          <p:cNvCxnSpPr>
            <a:stCxn id="470" idx="0"/>
            <a:endCxn id="492" idx="2"/>
          </p:cNvCxnSpPr>
          <p:nvPr/>
        </p:nvCxnSpPr>
        <p:spPr>
          <a:xfrm rot="-5400000">
            <a:off x="6657503" y="-667325"/>
            <a:ext cx="72900" cy="50430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495" name="Google Shape;495;p21"/>
          <p:cNvCxnSpPr>
            <a:stCxn id="492" idx="2"/>
            <a:endCxn id="471" idx="0"/>
          </p:cNvCxnSpPr>
          <p:nvPr/>
        </p:nvCxnSpPr>
        <p:spPr>
          <a:xfrm flipH="1" rot="-5400000">
            <a:off x="11561350" y="-528275"/>
            <a:ext cx="72900" cy="4764900"/>
          </a:xfrm>
          <a:prstGeom prst="bentConnector3">
            <a:avLst>
              <a:gd fmla="val 5006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cxnSp>
        <p:nvCxnSpPr>
          <p:cNvPr id="500" name="Google Shape;500;p22"/>
          <p:cNvCxnSpPr/>
          <p:nvPr/>
        </p:nvCxnSpPr>
        <p:spPr>
          <a:xfrm>
            <a:off x="0" y="5293228"/>
            <a:ext cx="7594200" cy="0"/>
          </a:xfrm>
          <a:prstGeom prst="straightConnector1">
            <a:avLst/>
          </a:prstGeom>
          <a:noFill/>
          <a:ln cap="flat" cmpd="sng" w="38100">
            <a:solidFill>
              <a:srgbClr val="C2C2C2"/>
            </a:solidFill>
            <a:prstDash val="solid"/>
            <a:round/>
            <a:headEnd len="sm" w="sm" type="none"/>
            <a:tailEnd len="sm" w="sm" type="none"/>
          </a:ln>
        </p:spPr>
      </p:cxnSp>
      <p:cxnSp>
        <p:nvCxnSpPr>
          <p:cNvPr id="501" name="Google Shape;501;p22"/>
          <p:cNvCxnSpPr/>
          <p:nvPr/>
        </p:nvCxnSpPr>
        <p:spPr>
          <a:xfrm>
            <a:off x="0" y="6477704"/>
            <a:ext cx="7594200" cy="0"/>
          </a:xfrm>
          <a:prstGeom prst="straightConnector1">
            <a:avLst/>
          </a:prstGeom>
          <a:noFill/>
          <a:ln cap="flat" cmpd="sng" w="38100">
            <a:solidFill>
              <a:srgbClr val="C2C2C2"/>
            </a:solidFill>
            <a:prstDash val="solid"/>
            <a:round/>
            <a:headEnd len="sm" w="sm" type="none"/>
            <a:tailEnd len="sm" w="sm" type="none"/>
          </a:ln>
        </p:spPr>
      </p:cxnSp>
      <p:cxnSp>
        <p:nvCxnSpPr>
          <p:cNvPr id="502" name="Google Shape;502;p22"/>
          <p:cNvCxnSpPr/>
          <p:nvPr/>
        </p:nvCxnSpPr>
        <p:spPr>
          <a:xfrm>
            <a:off x="0" y="7662179"/>
            <a:ext cx="7594200" cy="0"/>
          </a:xfrm>
          <a:prstGeom prst="straightConnector1">
            <a:avLst/>
          </a:prstGeom>
          <a:noFill/>
          <a:ln cap="flat" cmpd="sng" w="38100">
            <a:solidFill>
              <a:srgbClr val="C2C2C2"/>
            </a:solidFill>
            <a:prstDash val="solid"/>
            <a:round/>
            <a:headEnd len="sm" w="sm" type="none"/>
            <a:tailEnd len="sm" w="sm" type="none"/>
          </a:ln>
        </p:spPr>
      </p:cxnSp>
      <p:cxnSp>
        <p:nvCxnSpPr>
          <p:cNvPr id="503" name="Google Shape;503;p22"/>
          <p:cNvCxnSpPr/>
          <p:nvPr/>
        </p:nvCxnSpPr>
        <p:spPr>
          <a:xfrm>
            <a:off x="0" y="4155982"/>
            <a:ext cx="7594200" cy="0"/>
          </a:xfrm>
          <a:prstGeom prst="straightConnector1">
            <a:avLst/>
          </a:prstGeom>
          <a:noFill/>
          <a:ln cap="flat" cmpd="sng" w="38100">
            <a:solidFill>
              <a:srgbClr val="C2C2C2"/>
            </a:solidFill>
            <a:prstDash val="solid"/>
            <a:round/>
            <a:headEnd len="sm" w="sm" type="none"/>
            <a:tailEnd len="sm" w="sm" type="none"/>
          </a:ln>
        </p:spPr>
      </p:cxnSp>
      <p:cxnSp>
        <p:nvCxnSpPr>
          <p:cNvPr id="504" name="Google Shape;504;p22"/>
          <p:cNvCxnSpPr/>
          <p:nvPr/>
        </p:nvCxnSpPr>
        <p:spPr>
          <a:xfrm>
            <a:off x="4606213" y="2715457"/>
            <a:ext cx="0" cy="6456900"/>
          </a:xfrm>
          <a:prstGeom prst="straightConnector1">
            <a:avLst/>
          </a:prstGeom>
          <a:noFill/>
          <a:ln cap="flat" cmpd="sng" w="38100">
            <a:solidFill>
              <a:srgbClr val="C2C2C2"/>
            </a:solidFill>
            <a:prstDash val="solid"/>
            <a:round/>
            <a:headEnd len="sm" w="sm" type="none"/>
            <a:tailEnd len="sm" w="sm" type="none"/>
          </a:ln>
        </p:spPr>
      </p:cxnSp>
      <p:cxnSp>
        <p:nvCxnSpPr>
          <p:cNvPr id="505" name="Google Shape;505;p22"/>
          <p:cNvCxnSpPr/>
          <p:nvPr/>
        </p:nvCxnSpPr>
        <p:spPr>
          <a:xfrm>
            <a:off x="3363341" y="2715457"/>
            <a:ext cx="0" cy="6456900"/>
          </a:xfrm>
          <a:prstGeom prst="straightConnector1">
            <a:avLst/>
          </a:prstGeom>
          <a:noFill/>
          <a:ln cap="flat" cmpd="sng" w="38100">
            <a:solidFill>
              <a:srgbClr val="C2C2C2"/>
            </a:solidFill>
            <a:prstDash val="solid"/>
            <a:round/>
            <a:headEnd len="sm" w="sm" type="none"/>
            <a:tailEnd len="sm" w="sm" type="none"/>
          </a:ln>
        </p:spPr>
      </p:cxnSp>
      <p:cxnSp>
        <p:nvCxnSpPr>
          <p:cNvPr id="506" name="Google Shape;506;p22"/>
          <p:cNvCxnSpPr/>
          <p:nvPr/>
        </p:nvCxnSpPr>
        <p:spPr>
          <a:xfrm>
            <a:off x="2110815" y="2715457"/>
            <a:ext cx="0" cy="6456900"/>
          </a:xfrm>
          <a:prstGeom prst="straightConnector1">
            <a:avLst/>
          </a:prstGeom>
          <a:noFill/>
          <a:ln cap="flat" cmpd="sng" w="38100">
            <a:solidFill>
              <a:srgbClr val="C2C2C2"/>
            </a:solidFill>
            <a:prstDash val="solid"/>
            <a:round/>
            <a:headEnd len="sm" w="sm" type="none"/>
            <a:tailEnd len="sm" w="sm" type="none"/>
          </a:ln>
        </p:spPr>
      </p:cxnSp>
      <p:cxnSp>
        <p:nvCxnSpPr>
          <p:cNvPr id="507" name="Google Shape;507;p22"/>
          <p:cNvCxnSpPr/>
          <p:nvPr/>
        </p:nvCxnSpPr>
        <p:spPr>
          <a:xfrm>
            <a:off x="777595" y="2715457"/>
            <a:ext cx="0" cy="6456900"/>
          </a:xfrm>
          <a:prstGeom prst="straightConnector1">
            <a:avLst/>
          </a:prstGeom>
          <a:noFill/>
          <a:ln cap="flat" cmpd="sng" w="38100">
            <a:solidFill>
              <a:srgbClr val="C2C2C2"/>
            </a:solidFill>
            <a:prstDash val="solid"/>
            <a:round/>
            <a:headEnd len="sm" w="sm" type="none"/>
            <a:tailEnd len="sm" w="sm" type="none"/>
          </a:ln>
        </p:spPr>
      </p:cxnSp>
      <p:cxnSp>
        <p:nvCxnSpPr>
          <p:cNvPr id="508" name="Google Shape;508;p22"/>
          <p:cNvCxnSpPr/>
          <p:nvPr/>
        </p:nvCxnSpPr>
        <p:spPr>
          <a:xfrm>
            <a:off x="0" y="2971507"/>
            <a:ext cx="7594200" cy="0"/>
          </a:xfrm>
          <a:prstGeom prst="straightConnector1">
            <a:avLst/>
          </a:prstGeom>
          <a:noFill/>
          <a:ln cap="flat" cmpd="sng" w="38100">
            <a:solidFill>
              <a:srgbClr val="C2C2C2"/>
            </a:solidFill>
            <a:prstDash val="solid"/>
            <a:round/>
            <a:headEnd len="sm" w="sm" type="none"/>
            <a:tailEnd len="sm" w="sm" type="none"/>
          </a:ln>
        </p:spPr>
      </p:cxnSp>
      <p:cxnSp>
        <p:nvCxnSpPr>
          <p:cNvPr id="509" name="Google Shape;509;p22"/>
          <p:cNvCxnSpPr/>
          <p:nvPr/>
        </p:nvCxnSpPr>
        <p:spPr>
          <a:xfrm>
            <a:off x="6898785" y="2702431"/>
            <a:ext cx="0" cy="6142800"/>
          </a:xfrm>
          <a:prstGeom prst="straightConnector1">
            <a:avLst/>
          </a:prstGeom>
          <a:noFill/>
          <a:ln cap="flat" cmpd="sng" w="38100">
            <a:solidFill>
              <a:srgbClr val="C2C2C2"/>
            </a:solidFill>
            <a:prstDash val="solid"/>
            <a:round/>
            <a:headEnd len="sm" w="sm" type="none"/>
            <a:tailEnd len="sm" w="sm" type="none"/>
          </a:ln>
        </p:spPr>
      </p:cxnSp>
      <p:cxnSp>
        <p:nvCxnSpPr>
          <p:cNvPr id="510" name="Google Shape;510;p22"/>
          <p:cNvCxnSpPr/>
          <p:nvPr/>
        </p:nvCxnSpPr>
        <p:spPr>
          <a:xfrm>
            <a:off x="5752511" y="2702431"/>
            <a:ext cx="0" cy="6142800"/>
          </a:xfrm>
          <a:prstGeom prst="straightConnector1">
            <a:avLst/>
          </a:prstGeom>
          <a:noFill/>
          <a:ln cap="flat" cmpd="sng" w="38100">
            <a:solidFill>
              <a:srgbClr val="C2C2C2"/>
            </a:solidFill>
            <a:prstDash val="solid"/>
            <a:round/>
            <a:headEnd len="sm" w="sm" type="none"/>
            <a:tailEnd len="sm" w="sm" type="none"/>
          </a:ln>
        </p:spPr>
      </p:cxnSp>
      <p:grpSp>
        <p:nvGrpSpPr>
          <p:cNvPr id="511" name="Google Shape;511;p22"/>
          <p:cNvGrpSpPr/>
          <p:nvPr/>
        </p:nvGrpSpPr>
        <p:grpSpPr>
          <a:xfrm>
            <a:off x="564051" y="2908250"/>
            <a:ext cx="7264322" cy="6094252"/>
            <a:chOff x="0" y="-47625"/>
            <a:chExt cx="780900" cy="1081500"/>
          </a:xfrm>
        </p:grpSpPr>
        <p:sp>
          <p:nvSpPr>
            <p:cNvPr id="512" name="Google Shape;512;p22"/>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B62C16"/>
            </a:solidFill>
            <a:ln>
              <a:noFill/>
            </a:ln>
          </p:spPr>
        </p:sp>
        <p:sp>
          <p:nvSpPr>
            <p:cNvPr id="513" name="Google Shape;513;p22"/>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14" name="Google Shape;514;p22"/>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515" name="Google Shape;515;p22"/>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516" name="Google Shape;516;p22"/>
          <p:cNvSpPr txBox="1"/>
          <p:nvPr/>
        </p:nvSpPr>
        <p:spPr>
          <a:xfrm>
            <a:off x="564053" y="1890625"/>
            <a:ext cx="7216800" cy="738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4800">
                <a:latin typeface="Archivo Black"/>
                <a:ea typeface="Archivo Black"/>
                <a:cs typeface="Archivo Black"/>
                <a:sym typeface="Archivo Black"/>
              </a:rPr>
              <a:t>SUPPORTABILITY</a:t>
            </a:r>
            <a:endParaRPr sz="4800"/>
          </a:p>
        </p:txBody>
      </p:sp>
      <p:sp>
        <p:nvSpPr>
          <p:cNvPr id="517" name="Google Shape;517;p22"/>
          <p:cNvSpPr txBox="1"/>
          <p:nvPr/>
        </p:nvSpPr>
        <p:spPr>
          <a:xfrm>
            <a:off x="10371702" y="1890713"/>
            <a:ext cx="7216800" cy="738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4800">
                <a:latin typeface="Archivo Black"/>
                <a:ea typeface="Archivo Black"/>
                <a:cs typeface="Archivo Black"/>
                <a:sym typeface="Archivo Black"/>
              </a:rPr>
              <a:t>EXTRA</a:t>
            </a:r>
            <a:endParaRPr sz="4800"/>
          </a:p>
        </p:txBody>
      </p:sp>
      <p:grpSp>
        <p:nvGrpSpPr>
          <p:cNvPr id="518" name="Google Shape;518;p22"/>
          <p:cNvGrpSpPr/>
          <p:nvPr/>
        </p:nvGrpSpPr>
        <p:grpSpPr>
          <a:xfrm>
            <a:off x="15201900" y="-180827"/>
            <a:ext cx="3086120" cy="1792896"/>
            <a:chOff x="0" y="-47625"/>
            <a:chExt cx="812800" cy="472200"/>
          </a:xfrm>
        </p:grpSpPr>
        <p:sp>
          <p:nvSpPr>
            <p:cNvPr id="519" name="Google Shape;519;p22"/>
            <p:cNvSpPr/>
            <p:nvPr/>
          </p:nvSpPr>
          <p:spPr>
            <a:xfrm>
              <a:off x="0" y="0"/>
              <a:ext cx="812800" cy="424531"/>
            </a:xfrm>
            <a:custGeom>
              <a:rect b="b" l="l" r="r" t="t"/>
              <a:pathLst>
                <a:path extrusionOk="0" h="424531" w="812800">
                  <a:moveTo>
                    <a:pt x="0" y="0"/>
                  </a:moveTo>
                  <a:lnTo>
                    <a:pt x="812800" y="0"/>
                  </a:lnTo>
                  <a:lnTo>
                    <a:pt x="812800" y="424531"/>
                  </a:lnTo>
                  <a:lnTo>
                    <a:pt x="0" y="424531"/>
                  </a:lnTo>
                  <a:close/>
                </a:path>
              </a:pathLst>
            </a:custGeom>
            <a:solidFill>
              <a:srgbClr val="B62C16"/>
            </a:solidFill>
            <a:ln>
              <a:noFill/>
            </a:ln>
          </p:spPr>
        </p:sp>
        <p:sp>
          <p:nvSpPr>
            <p:cNvPr id="520" name="Google Shape;520;p22"/>
            <p:cNvSpPr txBox="1"/>
            <p:nvPr/>
          </p:nvSpPr>
          <p:spPr>
            <a:xfrm>
              <a:off x="0" y="-47625"/>
              <a:ext cx="812700" cy="4722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1" name="Google Shape;521;p22"/>
          <p:cNvGrpSpPr/>
          <p:nvPr/>
        </p:nvGrpSpPr>
        <p:grpSpPr>
          <a:xfrm>
            <a:off x="10633248" y="2908250"/>
            <a:ext cx="6912761" cy="6094252"/>
            <a:chOff x="0" y="-47625"/>
            <a:chExt cx="780900" cy="1081500"/>
          </a:xfrm>
        </p:grpSpPr>
        <p:sp>
          <p:nvSpPr>
            <p:cNvPr id="522" name="Google Shape;522;p22"/>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B62C16"/>
            </a:solidFill>
            <a:ln>
              <a:noFill/>
            </a:ln>
          </p:spPr>
        </p:sp>
        <p:sp>
          <p:nvSpPr>
            <p:cNvPr id="523" name="Google Shape;523;p22"/>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4" name="Google Shape;524;p22"/>
          <p:cNvGrpSpPr/>
          <p:nvPr/>
        </p:nvGrpSpPr>
        <p:grpSpPr>
          <a:xfrm>
            <a:off x="10458562" y="3067886"/>
            <a:ext cx="6912058" cy="6094036"/>
            <a:chOff x="0" y="-47625"/>
            <a:chExt cx="780900" cy="1081500"/>
          </a:xfrm>
        </p:grpSpPr>
        <p:sp>
          <p:nvSpPr>
            <p:cNvPr id="525" name="Google Shape;525;p22"/>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526" name="Google Shape;526;p22"/>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527" name="Google Shape;527;p22"/>
          <p:cNvCxnSpPr/>
          <p:nvPr/>
        </p:nvCxnSpPr>
        <p:spPr>
          <a:xfrm>
            <a:off x="14730633" y="-883373"/>
            <a:ext cx="7776300" cy="0"/>
          </a:xfrm>
          <a:prstGeom prst="straightConnector1">
            <a:avLst/>
          </a:prstGeom>
          <a:noFill/>
          <a:ln cap="flat" cmpd="sng" w="38100">
            <a:solidFill>
              <a:srgbClr val="C2C2C2"/>
            </a:solidFill>
            <a:prstDash val="solid"/>
            <a:round/>
            <a:headEnd len="sm" w="sm" type="none"/>
            <a:tailEnd len="sm" w="sm" type="none"/>
          </a:ln>
        </p:spPr>
      </p:cxnSp>
      <p:cxnSp>
        <p:nvCxnSpPr>
          <p:cNvPr id="528" name="Google Shape;528;p22"/>
          <p:cNvCxnSpPr/>
          <p:nvPr/>
        </p:nvCxnSpPr>
        <p:spPr>
          <a:xfrm>
            <a:off x="14730633" y="-3349186"/>
            <a:ext cx="7776300" cy="0"/>
          </a:xfrm>
          <a:prstGeom prst="straightConnector1">
            <a:avLst/>
          </a:prstGeom>
          <a:noFill/>
          <a:ln cap="flat" cmpd="sng" w="38100">
            <a:solidFill>
              <a:srgbClr val="C2C2C2"/>
            </a:solidFill>
            <a:prstDash val="solid"/>
            <a:round/>
            <a:headEnd len="sm" w="sm" type="none"/>
            <a:tailEnd len="sm" w="sm" type="none"/>
          </a:ln>
        </p:spPr>
      </p:cxnSp>
      <p:cxnSp>
        <p:nvCxnSpPr>
          <p:cNvPr id="529" name="Google Shape;529;p22"/>
          <p:cNvCxnSpPr/>
          <p:nvPr/>
        </p:nvCxnSpPr>
        <p:spPr>
          <a:xfrm>
            <a:off x="22076672" y="-3968541"/>
            <a:ext cx="0" cy="7320300"/>
          </a:xfrm>
          <a:prstGeom prst="straightConnector1">
            <a:avLst/>
          </a:prstGeom>
          <a:noFill/>
          <a:ln cap="flat" cmpd="sng" w="38100">
            <a:solidFill>
              <a:srgbClr val="C2C2C2"/>
            </a:solidFill>
            <a:prstDash val="solid"/>
            <a:round/>
            <a:headEnd len="sm" w="sm" type="none"/>
            <a:tailEnd len="sm" w="sm" type="none"/>
          </a:ln>
        </p:spPr>
      </p:cxnSp>
      <p:cxnSp>
        <p:nvCxnSpPr>
          <p:cNvPr id="530" name="Google Shape;530;p22"/>
          <p:cNvCxnSpPr/>
          <p:nvPr/>
        </p:nvCxnSpPr>
        <p:spPr>
          <a:xfrm>
            <a:off x="14730633" y="-2091199"/>
            <a:ext cx="7776300" cy="0"/>
          </a:xfrm>
          <a:prstGeom prst="straightConnector1">
            <a:avLst/>
          </a:prstGeom>
          <a:noFill/>
          <a:ln cap="flat" cmpd="sng" w="38100">
            <a:solidFill>
              <a:srgbClr val="C2C2C2"/>
            </a:solidFill>
            <a:prstDash val="solid"/>
            <a:round/>
            <a:headEnd len="sm" w="sm" type="none"/>
            <a:tailEnd len="sm" w="sm" type="none"/>
          </a:ln>
        </p:spPr>
      </p:cxnSp>
      <p:grpSp>
        <p:nvGrpSpPr>
          <p:cNvPr id="531" name="Google Shape;531;p22"/>
          <p:cNvGrpSpPr/>
          <p:nvPr/>
        </p:nvGrpSpPr>
        <p:grpSpPr>
          <a:xfrm>
            <a:off x="708575" y="3067900"/>
            <a:ext cx="7264322" cy="6094252"/>
            <a:chOff x="0" y="-47625"/>
            <a:chExt cx="780900" cy="1081500"/>
          </a:xfrm>
        </p:grpSpPr>
        <p:sp>
          <p:nvSpPr>
            <p:cNvPr id="532" name="Google Shape;532;p22"/>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533" name="Google Shape;533;p22"/>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34" name="Google Shape;534;p22"/>
          <p:cNvSpPr txBox="1"/>
          <p:nvPr/>
        </p:nvSpPr>
        <p:spPr>
          <a:xfrm>
            <a:off x="913812" y="4586800"/>
            <a:ext cx="6680400" cy="4100400"/>
          </a:xfrm>
          <a:prstGeom prst="rect">
            <a:avLst/>
          </a:prstGeom>
          <a:noFill/>
          <a:ln>
            <a:noFill/>
          </a:ln>
        </p:spPr>
        <p:txBody>
          <a:bodyPr anchorCtr="0" anchor="t" bIns="0" lIns="0" spcFirstLastPara="1" rIns="0" wrap="square" tIns="0">
            <a:spAutoFit/>
          </a:bodyPr>
          <a:lstStyle/>
          <a:p>
            <a:pPr indent="-342900" lvl="0" marL="457200" rtl="0" algn="l">
              <a:lnSpc>
                <a:spcPct val="115000"/>
              </a:lnSpc>
              <a:spcBef>
                <a:spcPts val="0"/>
              </a:spcBef>
              <a:spcAft>
                <a:spcPts val="0"/>
              </a:spcAft>
              <a:buClr>
                <a:schemeClr val="lt1"/>
              </a:buClr>
              <a:buSzPts val="1800"/>
              <a:buFont typeface="Open Sans"/>
              <a:buChar char="-"/>
            </a:pPr>
            <a:r>
              <a:rPr b="1" lang="en-US" sz="1800">
                <a:solidFill>
                  <a:schemeClr val="lt1"/>
                </a:solidFill>
                <a:latin typeface="Open Sans"/>
                <a:ea typeface="Open Sans"/>
                <a:cs typeface="Open Sans"/>
                <a:sym typeface="Open Sans"/>
              </a:rPr>
              <a:t>Architettura modulare:</a:t>
            </a:r>
            <a:endParaRPr b="1"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US" sz="1800">
                <a:solidFill>
                  <a:schemeClr val="lt1"/>
                </a:solidFill>
                <a:latin typeface="Open Sans"/>
                <a:ea typeface="Open Sans"/>
                <a:cs typeface="Open Sans"/>
                <a:sym typeface="Open Sans"/>
              </a:rPr>
              <a:t>Per aggiungere nuove funzionalità in futuro.</a:t>
            </a:r>
            <a:endParaRPr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b="1" lang="en-US" sz="1800">
                <a:solidFill>
                  <a:schemeClr val="lt1"/>
                </a:solidFill>
                <a:latin typeface="Open Sans"/>
                <a:ea typeface="Open Sans"/>
                <a:cs typeface="Open Sans"/>
                <a:sym typeface="Open Sans"/>
              </a:rPr>
              <a:t>Compatibilità con strumenti esistenti</a:t>
            </a:r>
            <a:endParaRPr b="1"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b="1" lang="en-US" sz="1800">
                <a:solidFill>
                  <a:schemeClr val="lt1"/>
                </a:solidFill>
                <a:latin typeface="Open Sans"/>
                <a:ea typeface="Open Sans"/>
                <a:cs typeface="Open Sans"/>
                <a:sym typeface="Open Sans"/>
              </a:rPr>
              <a:t>Facile aggiornabilità del modello linguistico:</a:t>
            </a:r>
            <a:endParaRPr b="1"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rPr lang="en-US" sz="1800">
                <a:solidFill>
                  <a:schemeClr val="lt1"/>
                </a:solidFill>
                <a:latin typeface="Open Sans"/>
                <a:ea typeface="Open Sans"/>
                <a:cs typeface="Open Sans"/>
                <a:sym typeface="Open Sans"/>
              </a:rPr>
              <a:t>Per adattarsi a nuove minacce.</a:t>
            </a:r>
            <a:endParaRPr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rgbClr val="FFFFFF"/>
              </a:solidFill>
              <a:latin typeface="Open Sans"/>
              <a:ea typeface="Open Sans"/>
              <a:cs typeface="Open Sans"/>
              <a:sym typeface="Open Sans"/>
            </a:endParaRPr>
          </a:p>
        </p:txBody>
      </p:sp>
      <p:pic>
        <p:nvPicPr>
          <p:cNvPr id="535" name="Google Shape;535;p22"/>
          <p:cNvPicPr preferRelativeResize="0"/>
          <p:nvPr/>
        </p:nvPicPr>
        <p:blipFill>
          <a:blip r:embed="rId4">
            <a:alphaModFix/>
          </a:blip>
          <a:stretch>
            <a:fillRect/>
          </a:stretch>
        </p:blipFill>
        <p:spPr>
          <a:xfrm>
            <a:off x="15901413" y="565130"/>
            <a:ext cx="1687100" cy="531803"/>
          </a:xfrm>
          <a:prstGeom prst="rect">
            <a:avLst/>
          </a:prstGeom>
          <a:noFill/>
          <a:ln>
            <a:noFill/>
          </a:ln>
        </p:spPr>
      </p:pic>
      <p:pic>
        <p:nvPicPr>
          <p:cNvPr id="536" name="Google Shape;536;p22"/>
          <p:cNvPicPr preferRelativeResize="0"/>
          <p:nvPr/>
        </p:nvPicPr>
        <p:blipFill>
          <a:blip r:embed="rId5">
            <a:alphaModFix/>
          </a:blip>
          <a:stretch>
            <a:fillRect/>
          </a:stretch>
        </p:blipFill>
        <p:spPr>
          <a:xfrm>
            <a:off x="1426025" y="-883374"/>
            <a:ext cx="1948877" cy="1792725"/>
          </a:xfrm>
          <a:prstGeom prst="rect">
            <a:avLst/>
          </a:prstGeom>
          <a:noFill/>
          <a:ln>
            <a:noFill/>
          </a:ln>
        </p:spPr>
      </p:pic>
      <p:pic>
        <p:nvPicPr>
          <p:cNvPr id="537" name="Google Shape;537;p22"/>
          <p:cNvPicPr preferRelativeResize="0"/>
          <p:nvPr/>
        </p:nvPicPr>
        <p:blipFill>
          <a:blip r:embed="rId6">
            <a:alphaModFix/>
          </a:blip>
          <a:stretch>
            <a:fillRect/>
          </a:stretch>
        </p:blipFill>
        <p:spPr>
          <a:xfrm>
            <a:off x="8822183" y="7513734"/>
            <a:ext cx="787100" cy="1488778"/>
          </a:xfrm>
          <a:prstGeom prst="rect">
            <a:avLst/>
          </a:prstGeom>
          <a:noFill/>
          <a:ln>
            <a:noFill/>
          </a:ln>
        </p:spPr>
      </p:pic>
      <p:sp>
        <p:nvSpPr>
          <p:cNvPr id="538" name="Google Shape;538;p22"/>
          <p:cNvSpPr txBox="1"/>
          <p:nvPr/>
        </p:nvSpPr>
        <p:spPr>
          <a:xfrm>
            <a:off x="6113950" y="555625"/>
            <a:ext cx="6202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000">
                <a:solidFill>
                  <a:schemeClr val="dk1"/>
                </a:solidFill>
                <a:latin typeface="Archivo Black"/>
                <a:ea typeface="Archivo Black"/>
                <a:cs typeface="Archivo Black"/>
                <a:sym typeface="Archivo Black"/>
              </a:rPr>
              <a:t>FURP</a:t>
            </a:r>
            <a:r>
              <a:rPr lang="en-US" sz="7000">
                <a:solidFill>
                  <a:schemeClr val="dk2"/>
                </a:solidFill>
                <a:latin typeface="Archivo Black"/>
                <a:ea typeface="Archivo Black"/>
                <a:cs typeface="Archivo Black"/>
                <a:sym typeface="Archivo Black"/>
              </a:rPr>
              <a:t>S+</a:t>
            </a:r>
            <a:endParaRPr>
              <a:solidFill>
                <a:schemeClr val="dk2"/>
              </a:solidFill>
            </a:endParaRPr>
          </a:p>
        </p:txBody>
      </p:sp>
      <p:sp>
        <p:nvSpPr>
          <p:cNvPr id="539" name="Google Shape;539;p22"/>
          <p:cNvSpPr txBox="1"/>
          <p:nvPr/>
        </p:nvSpPr>
        <p:spPr>
          <a:xfrm>
            <a:off x="10574388" y="5565450"/>
            <a:ext cx="66804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b="1" lang="en-US" sz="1800">
                <a:solidFill>
                  <a:schemeClr val="lt1"/>
                </a:solidFill>
                <a:latin typeface="Open Sans"/>
                <a:ea typeface="Open Sans"/>
                <a:cs typeface="Open Sans"/>
                <a:sym typeface="Open Sans"/>
              </a:rPr>
              <a:t>Physical requirements:</a:t>
            </a:r>
            <a:r>
              <a:rPr lang="en-US" sz="1800">
                <a:solidFill>
                  <a:schemeClr val="lt1"/>
                </a:solidFill>
                <a:latin typeface="Open Sans"/>
                <a:ea typeface="Open Sans"/>
                <a:cs typeface="Open Sans"/>
                <a:sym typeface="Open Sans"/>
              </a:rPr>
              <a:t> Hardware performante.</a:t>
            </a:r>
            <a:endParaRPr sz="18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540" name="Google Shape;540;p22"/>
          <p:cNvCxnSpPr>
            <a:stCxn id="516" idx="0"/>
            <a:endCxn id="538" idx="2"/>
          </p:cNvCxnSpPr>
          <p:nvPr/>
        </p:nvCxnSpPr>
        <p:spPr>
          <a:xfrm rot="-5400000">
            <a:off x="6657503" y="-667325"/>
            <a:ext cx="72900" cy="50430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541" name="Google Shape;541;p22"/>
          <p:cNvCxnSpPr>
            <a:stCxn id="538" idx="2"/>
            <a:endCxn id="517" idx="0"/>
          </p:cNvCxnSpPr>
          <p:nvPr/>
        </p:nvCxnSpPr>
        <p:spPr>
          <a:xfrm flipH="1" rot="-5400000">
            <a:off x="11561350" y="-528275"/>
            <a:ext cx="72900" cy="4764900"/>
          </a:xfrm>
          <a:prstGeom prst="bentConnector3">
            <a:avLst>
              <a:gd fmla="val 5006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cxnSp>
        <p:nvCxnSpPr>
          <p:cNvPr id="546" name="Google Shape;546;p23"/>
          <p:cNvCxnSpPr/>
          <p:nvPr/>
        </p:nvCxnSpPr>
        <p:spPr>
          <a:xfrm>
            <a:off x="-280810" y="8415369"/>
            <a:ext cx="5163300" cy="0"/>
          </a:xfrm>
          <a:prstGeom prst="straightConnector1">
            <a:avLst/>
          </a:prstGeom>
          <a:noFill/>
          <a:ln cap="flat" cmpd="sng" w="28575">
            <a:solidFill>
              <a:srgbClr val="C2C2C2"/>
            </a:solidFill>
            <a:prstDash val="solid"/>
            <a:round/>
            <a:headEnd len="sm" w="sm" type="none"/>
            <a:tailEnd len="sm" w="sm" type="none"/>
          </a:ln>
        </p:spPr>
      </p:cxnSp>
      <p:cxnSp>
        <p:nvCxnSpPr>
          <p:cNvPr id="547" name="Google Shape;547;p23"/>
          <p:cNvCxnSpPr/>
          <p:nvPr/>
        </p:nvCxnSpPr>
        <p:spPr>
          <a:xfrm>
            <a:off x="-280810" y="9220674"/>
            <a:ext cx="5163300" cy="0"/>
          </a:xfrm>
          <a:prstGeom prst="straightConnector1">
            <a:avLst/>
          </a:prstGeom>
          <a:noFill/>
          <a:ln cap="flat" cmpd="sng" w="28575">
            <a:solidFill>
              <a:srgbClr val="C2C2C2"/>
            </a:solidFill>
            <a:prstDash val="solid"/>
            <a:round/>
            <a:headEnd len="sm" w="sm" type="none"/>
            <a:tailEnd len="sm" w="sm" type="none"/>
          </a:ln>
        </p:spPr>
      </p:cxnSp>
      <p:cxnSp>
        <p:nvCxnSpPr>
          <p:cNvPr id="548" name="Google Shape;548;p23"/>
          <p:cNvCxnSpPr/>
          <p:nvPr/>
        </p:nvCxnSpPr>
        <p:spPr>
          <a:xfrm>
            <a:off x="-10" y="10025979"/>
            <a:ext cx="5163300" cy="0"/>
          </a:xfrm>
          <a:prstGeom prst="straightConnector1">
            <a:avLst/>
          </a:prstGeom>
          <a:noFill/>
          <a:ln cap="flat" cmpd="sng" w="28575">
            <a:solidFill>
              <a:srgbClr val="C2C2C2"/>
            </a:solidFill>
            <a:prstDash val="solid"/>
            <a:round/>
            <a:headEnd len="sm" w="sm" type="none"/>
            <a:tailEnd len="sm" w="sm" type="none"/>
          </a:ln>
        </p:spPr>
      </p:cxnSp>
      <p:cxnSp>
        <p:nvCxnSpPr>
          <p:cNvPr id="549" name="Google Shape;549;p23"/>
          <p:cNvCxnSpPr/>
          <p:nvPr/>
        </p:nvCxnSpPr>
        <p:spPr>
          <a:xfrm>
            <a:off x="1162151" y="8241211"/>
            <a:ext cx="0" cy="4389900"/>
          </a:xfrm>
          <a:prstGeom prst="straightConnector1">
            <a:avLst/>
          </a:prstGeom>
          <a:noFill/>
          <a:ln cap="flat" cmpd="sng" w="28575">
            <a:solidFill>
              <a:srgbClr val="C2C2C2"/>
            </a:solidFill>
            <a:prstDash val="solid"/>
            <a:round/>
            <a:headEnd len="sm" w="sm" type="none"/>
            <a:tailEnd len="sm" w="sm" type="none"/>
          </a:ln>
        </p:spPr>
      </p:cxnSp>
      <p:cxnSp>
        <p:nvCxnSpPr>
          <p:cNvPr id="550" name="Google Shape;550;p23"/>
          <p:cNvCxnSpPr/>
          <p:nvPr/>
        </p:nvCxnSpPr>
        <p:spPr>
          <a:xfrm>
            <a:off x="271767" y="8241211"/>
            <a:ext cx="0" cy="4389900"/>
          </a:xfrm>
          <a:prstGeom prst="straightConnector1">
            <a:avLst/>
          </a:prstGeom>
          <a:noFill/>
          <a:ln cap="flat" cmpd="sng" w="28575">
            <a:solidFill>
              <a:srgbClr val="C2C2C2"/>
            </a:solidFill>
            <a:prstDash val="solid"/>
            <a:round/>
            <a:headEnd len="sm" w="sm" type="none"/>
            <a:tailEnd len="sm" w="sm" type="none"/>
          </a:ln>
        </p:spPr>
      </p:cxnSp>
      <p:pic>
        <p:nvPicPr>
          <p:cNvPr id="551" name="Google Shape;551;p23"/>
          <p:cNvPicPr preferRelativeResize="0"/>
          <p:nvPr/>
        </p:nvPicPr>
        <p:blipFill>
          <a:blip r:embed="rId3">
            <a:alphaModFix/>
          </a:blip>
          <a:stretch>
            <a:fillRect/>
          </a:stretch>
        </p:blipFill>
        <p:spPr>
          <a:xfrm>
            <a:off x="271775" y="1"/>
            <a:ext cx="787100" cy="1488809"/>
          </a:xfrm>
          <a:prstGeom prst="rect">
            <a:avLst/>
          </a:prstGeom>
          <a:noFill/>
          <a:ln>
            <a:noFill/>
          </a:ln>
        </p:spPr>
      </p:pic>
      <p:pic>
        <p:nvPicPr>
          <p:cNvPr id="552" name="Google Shape;552;p23"/>
          <p:cNvPicPr preferRelativeResize="0"/>
          <p:nvPr/>
        </p:nvPicPr>
        <p:blipFill>
          <a:blip r:embed="rId4">
            <a:alphaModFix/>
          </a:blip>
          <a:stretch>
            <a:fillRect/>
          </a:stretch>
        </p:blipFill>
        <p:spPr>
          <a:xfrm>
            <a:off x="1766975" y="1"/>
            <a:ext cx="7333377" cy="452225"/>
          </a:xfrm>
          <a:prstGeom prst="rect">
            <a:avLst/>
          </a:prstGeom>
          <a:noFill/>
          <a:ln>
            <a:noFill/>
          </a:ln>
        </p:spPr>
      </p:pic>
      <p:pic>
        <p:nvPicPr>
          <p:cNvPr id="553" name="Google Shape;553;p23"/>
          <p:cNvPicPr preferRelativeResize="0"/>
          <p:nvPr/>
        </p:nvPicPr>
        <p:blipFill>
          <a:blip r:embed="rId5">
            <a:alphaModFix/>
          </a:blip>
          <a:stretch>
            <a:fillRect/>
          </a:stretch>
        </p:blipFill>
        <p:spPr>
          <a:xfrm>
            <a:off x="599700" y="2551113"/>
            <a:ext cx="16833150" cy="7086850"/>
          </a:xfrm>
          <a:prstGeom prst="rect">
            <a:avLst/>
          </a:prstGeom>
          <a:noFill/>
          <a:ln>
            <a:noFill/>
          </a:ln>
        </p:spPr>
      </p:pic>
      <p:grpSp>
        <p:nvGrpSpPr>
          <p:cNvPr id="554" name="Google Shape;554;p23"/>
          <p:cNvGrpSpPr/>
          <p:nvPr/>
        </p:nvGrpSpPr>
        <p:grpSpPr>
          <a:xfrm>
            <a:off x="7997276" y="173403"/>
            <a:ext cx="10290791" cy="2685927"/>
            <a:chOff x="0" y="-47625"/>
            <a:chExt cx="2710314" cy="707400"/>
          </a:xfrm>
        </p:grpSpPr>
        <p:sp>
          <p:nvSpPr>
            <p:cNvPr id="555" name="Google Shape;555;p23"/>
            <p:cNvSpPr/>
            <p:nvPr/>
          </p:nvSpPr>
          <p:spPr>
            <a:xfrm>
              <a:off x="0" y="0"/>
              <a:ext cx="2710314" cy="659642"/>
            </a:xfrm>
            <a:custGeom>
              <a:rect b="b" l="l" r="r" t="t"/>
              <a:pathLst>
                <a:path extrusionOk="0" h="659642" w="2710314">
                  <a:moveTo>
                    <a:pt x="0" y="0"/>
                  </a:moveTo>
                  <a:lnTo>
                    <a:pt x="2710314" y="0"/>
                  </a:lnTo>
                  <a:lnTo>
                    <a:pt x="2710314" y="659642"/>
                  </a:lnTo>
                  <a:lnTo>
                    <a:pt x="0" y="659642"/>
                  </a:lnTo>
                  <a:close/>
                </a:path>
              </a:pathLst>
            </a:custGeom>
            <a:solidFill>
              <a:srgbClr val="B62C16"/>
            </a:solidFill>
            <a:ln>
              <a:noFill/>
            </a:ln>
          </p:spPr>
        </p:sp>
        <p:sp>
          <p:nvSpPr>
            <p:cNvPr id="556" name="Google Shape;556;p23"/>
            <p:cNvSpPr txBox="1"/>
            <p:nvPr/>
          </p:nvSpPr>
          <p:spPr>
            <a:xfrm>
              <a:off x="0" y="-47625"/>
              <a:ext cx="2710200" cy="7074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557" name="Google Shape;557;p23"/>
          <p:cNvPicPr preferRelativeResize="0"/>
          <p:nvPr/>
        </p:nvPicPr>
        <p:blipFill>
          <a:blip r:embed="rId6">
            <a:alphaModFix/>
          </a:blip>
          <a:stretch>
            <a:fillRect/>
          </a:stretch>
        </p:blipFill>
        <p:spPr>
          <a:xfrm>
            <a:off x="15025450" y="735105"/>
            <a:ext cx="1687100" cy="531803"/>
          </a:xfrm>
          <a:prstGeom prst="rect">
            <a:avLst/>
          </a:prstGeom>
          <a:noFill/>
          <a:ln>
            <a:noFill/>
          </a:ln>
        </p:spPr>
      </p:pic>
      <p:pic>
        <p:nvPicPr>
          <p:cNvPr id="558" name="Google Shape;558;p23"/>
          <p:cNvPicPr preferRelativeResize="0"/>
          <p:nvPr/>
        </p:nvPicPr>
        <p:blipFill>
          <a:blip r:embed="rId7">
            <a:alphaModFix/>
          </a:blip>
          <a:stretch>
            <a:fillRect/>
          </a:stretch>
        </p:blipFill>
        <p:spPr>
          <a:xfrm>
            <a:off x="17911252" y="1880824"/>
            <a:ext cx="787100" cy="1488753"/>
          </a:xfrm>
          <a:prstGeom prst="rect">
            <a:avLst/>
          </a:prstGeom>
          <a:noFill/>
          <a:ln>
            <a:noFill/>
          </a:ln>
        </p:spPr>
      </p:pic>
      <p:pic>
        <p:nvPicPr>
          <p:cNvPr id="559" name="Google Shape;559;p23"/>
          <p:cNvPicPr preferRelativeResize="0"/>
          <p:nvPr/>
        </p:nvPicPr>
        <p:blipFill>
          <a:blip r:embed="rId8">
            <a:alphaModFix/>
          </a:blip>
          <a:stretch>
            <a:fillRect/>
          </a:stretch>
        </p:blipFill>
        <p:spPr>
          <a:xfrm>
            <a:off x="16030525" y="9309729"/>
            <a:ext cx="2053200" cy="1894322"/>
          </a:xfrm>
          <a:prstGeom prst="rect">
            <a:avLst/>
          </a:prstGeom>
          <a:noFill/>
          <a:ln>
            <a:noFill/>
          </a:ln>
        </p:spPr>
      </p:pic>
      <p:pic>
        <p:nvPicPr>
          <p:cNvPr id="560" name="Google Shape;560;p23"/>
          <p:cNvPicPr preferRelativeResize="0"/>
          <p:nvPr/>
        </p:nvPicPr>
        <p:blipFill>
          <a:blip r:embed="rId8">
            <a:alphaModFix/>
          </a:blip>
          <a:stretch>
            <a:fillRect/>
          </a:stretch>
        </p:blipFill>
        <p:spPr>
          <a:xfrm>
            <a:off x="13728025" y="9309729"/>
            <a:ext cx="2053200" cy="1894322"/>
          </a:xfrm>
          <a:prstGeom prst="rect">
            <a:avLst/>
          </a:prstGeom>
          <a:noFill/>
          <a:ln>
            <a:noFill/>
          </a:ln>
        </p:spPr>
      </p:pic>
      <p:sp>
        <p:nvSpPr>
          <p:cNvPr id="561" name="Google Shape;561;p23"/>
          <p:cNvSpPr txBox="1"/>
          <p:nvPr/>
        </p:nvSpPr>
        <p:spPr>
          <a:xfrm>
            <a:off x="8275413" y="533808"/>
            <a:ext cx="8056500" cy="2154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000">
                <a:solidFill>
                  <a:srgbClr val="FFFFFF"/>
                </a:solidFill>
                <a:latin typeface="Archivo Black"/>
                <a:ea typeface="Archivo Black"/>
                <a:cs typeface="Archivo Black"/>
                <a:sym typeface="Archivo Black"/>
              </a:rPr>
              <a:t>DIAGRAMMA</a:t>
            </a:r>
            <a:endParaRPr sz="7000">
              <a:solidFill>
                <a:srgbClr val="FFFFFF"/>
              </a:solidFill>
              <a:latin typeface="Archivo Black"/>
              <a:ea typeface="Archivo Black"/>
              <a:cs typeface="Archivo Black"/>
              <a:sym typeface="Archivo Black"/>
            </a:endParaRPr>
          </a:p>
          <a:p>
            <a:pPr indent="0" lvl="0" marL="0" marR="0" rtl="0" algn="l">
              <a:lnSpc>
                <a:spcPct val="100000"/>
              </a:lnSpc>
              <a:spcBef>
                <a:spcPts val="0"/>
              </a:spcBef>
              <a:spcAft>
                <a:spcPts val="0"/>
              </a:spcAft>
              <a:buNone/>
            </a:pPr>
            <a:r>
              <a:rPr lang="en-US" sz="7000">
                <a:solidFill>
                  <a:srgbClr val="FFFFFF"/>
                </a:solidFill>
                <a:latin typeface="Archivo Black"/>
                <a:ea typeface="Archivo Black"/>
                <a:cs typeface="Archivo Black"/>
                <a:sym typeface="Archivo Black"/>
              </a:rPr>
              <a:t>dei CASI D’USO</a:t>
            </a:r>
            <a:endParaRPr sz="7000">
              <a:solidFill>
                <a:srgbClr val="FFFFFF"/>
              </a:solidFill>
              <a:latin typeface="Archivo Black"/>
              <a:ea typeface="Archivo Black"/>
              <a:cs typeface="Archivo Black"/>
              <a:sym typeface="Archivo Black"/>
            </a:endParaRPr>
          </a:p>
        </p:txBody>
      </p:sp>
      <p:cxnSp>
        <p:nvCxnSpPr>
          <p:cNvPr id="562" name="Google Shape;562;p23"/>
          <p:cNvCxnSpPr/>
          <p:nvPr/>
        </p:nvCxnSpPr>
        <p:spPr>
          <a:xfrm flipH="1">
            <a:off x="5068300" y="7646425"/>
            <a:ext cx="588300" cy="12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grpSp>
        <p:nvGrpSpPr>
          <p:cNvPr id="567" name="Google Shape;567;p24"/>
          <p:cNvGrpSpPr/>
          <p:nvPr/>
        </p:nvGrpSpPr>
        <p:grpSpPr>
          <a:xfrm>
            <a:off x="13728030" y="954036"/>
            <a:ext cx="7291800" cy="6885675"/>
            <a:chOff x="0" y="0"/>
            <a:chExt cx="9722400" cy="9180900"/>
          </a:xfrm>
        </p:grpSpPr>
        <p:cxnSp>
          <p:nvCxnSpPr>
            <p:cNvPr id="568" name="Google Shape;568;p24"/>
            <p:cNvCxnSpPr/>
            <p:nvPr/>
          </p:nvCxnSpPr>
          <p:spPr>
            <a:xfrm>
              <a:off x="0" y="3857172"/>
              <a:ext cx="9722400" cy="0"/>
            </a:xfrm>
            <a:prstGeom prst="straightConnector1">
              <a:avLst/>
            </a:prstGeom>
            <a:noFill/>
            <a:ln cap="flat" cmpd="sng" w="50800">
              <a:solidFill>
                <a:srgbClr val="C2C2C2"/>
              </a:solidFill>
              <a:prstDash val="solid"/>
              <a:round/>
              <a:headEnd len="sm" w="sm" type="none"/>
              <a:tailEnd len="sm" w="sm" type="none"/>
            </a:ln>
          </p:spPr>
        </p:cxnSp>
        <p:cxnSp>
          <p:nvCxnSpPr>
            <p:cNvPr id="569" name="Google Shape;569;p24"/>
            <p:cNvCxnSpPr/>
            <p:nvPr/>
          </p:nvCxnSpPr>
          <p:spPr>
            <a:xfrm>
              <a:off x="0" y="5429945"/>
              <a:ext cx="9722400" cy="0"/>
            </a:xfrm>
            <a:prstGeom prst="straightConnector1">
              <a:avLst/>
            </a:prstGeom>
            <a:noFill/>
            <a:ln cap="flat" cmpd="sng" w="50800">
              <a:solidFill>
                <a:srgbClr val="C2C2C2"/>
              </a:solidFill>
              <a:prstDash val="solid"/>
              <a:round/>
              <a:headEnd len="sm" w="sm" type="none"/>
              <a:tailEnd len="sm" w="sm" type="none"/>
            </a:ln>
          </p:spPr>
        </p:cxnSp>
        <p:cxnSp>
          <p:nvCxnSpPr>
            <p:cNvPr id="570" name="Google Shape;570;p24"/>
            <p:cNvCxnSpPr/>
            <p:nvPr/>
          </p:nvCxnSpPr>
          <p:spPr>
            <a:xfrm>
              <a:off x="0" y="7002719"/>
              <a:ext cx="9722400" cy="0"/>
            </a:xfrm>
            <a:prstGeom prst="straightConnector1">
              <a:avLst/>
            </a:prstGeom>
            <a:noFill/>
            <a:ln cap="flat" cmpd="sng" w="50800">
              <a:solidFill>
                <a:srgbClr val="C2C2C2"/>
              </a:solidFill>
              <a:prstDash val="solid"/>
              <a:round/>
              <a:headEnd len="sm" w="sm" type="none"/>
              <a:tailEnd len="sm" w="sm" type="none"/>
            </a:ln>
          </p:spPr>
        </p:cxnSp>
        <p:cxnSp>
          <p:nvCxnSpPr>
            <p:cNvPr id="571" name="Google Shape;571;p24"/>
            <p:cNvCxnSpPr/>
            <p:nvPr/>
          </p:nvCxnSpPr>
          <p:spPr>
            <a:xfrm>
              <a:off x="2717064" y="0"/>
              <a:ext cx="0" cy="9180900"/>
            </a:xfrm>
            <a:prstGeom prst="straightConnector1">
              <a:avLst/>
            </a:prstGeom>
            <a:noFill/>
            <a:ln cap="flat" cmpd="sng" w="50800">
              <a:solidFill>
                <a:srgbClr val="C2C2C2"/>
              </a:solidFill>
              <a:prstDash val="solid"/>
              <a:round/>
              <a:headEnd len="sm" w="sm" type="none"/>
              <a:tailEnd len="sm" w="sm" type="none"/>
            </a:ln>
          </p:spPr>
        </p:cxnSp>
        <p:cxnSp>
          <p:nvCxnSpPr>
            <p:cNvPr id="572" name="Google Shape;572;p24"/>
            <p:cNvCxnSpPr/>
            <p:nvPr/>
          </p:nvCxnSpPr>
          <p:spPr>
            <a:xfrm>
              <a:off x="1010268" y="0"/>
              <a:ext cx="0" cy="9180900"/>
            </a:xfrm>
            <a:prstGeom prst="straightConnector1">
              <a:avLst/>
            </a:prstGeom>
            <a:noFill/>
            <a:ln cap="flat" cmpd="sng" w="50800">
              <a:solidFill>
                <a:srgbClr val="C2C2C2"/>
              </a:solidFill>
              <a:prstDash val="solid"/>
              <a:round/>
              <a:headEnd len="sm" w="sm" type="none"/>
              <a:tailEnd len="sm" w="sm" type="none"/>
            </a:ln>
          </p:spPr>
        </p:cxnSp>
      </p:grpSp>
      <p:pic>
        <p:nvPicPr>
          <p:cNvPr id="573" name="Google Shape;573;p24"/>
          <p:cNvPicPr preferRelativeResize="0"/>
          <p:nvPr/>
        </p:nvPicPr>
        <p:blipFill>
          <a:blip r:embed="rId3">
            <a:alphaModFix/>
          </a:blip>
          <a:stretch>
            <a:fillRect/>
          </a:stretch>
        </p:blipFill>
        <p:spPr>
          <a:xfrm>
            <a:off x="13756125" y="3815959"/>
            <a:ext cx="7235541" cy="452200"/>
          </a:xfrm>
          <a:prstGeom prst="rect">
            <a:avLst/>
          </a:prstGeom>
          <a:noFill/>
          <a:ln>
            <a:noFill/>
          </a:ln>
        </p:spPr>
      </p:pic>
      <p:cxnSp>
        <p:nvCxnSpPr>
          <p:cNvPr id="574" name="Google Shape;574;p24"/>
          <p:cNvCxnSpPr/>
          <p:nvPr/>
        </p:nvCxnSpPr>
        <p:spPr>
          <a:xfrm>
            <a:off x="-280810" y="8415369"/>
            <a:ext cx="5163300" cy="0"/>
          </a:xfrm>
          <a:prstGeom prst="straightConnector1">
            <a:avLst/>
          </a:prstGeom>
          <a:noFill/>
          <a:ln cap="flat" cmpd="sng" w="28575">
            <a:solidFill>
              <a:srgbClr val="C2C2C2"/>
            </a:solidFill>
            <a:prstDash val="solid"/>
            <a:round/>
            <a:headEnd len="sm" w="sm" type="none"/>
            <a:tailEnd len="sm" w="sm" type="none"/>
          </a:ln>
        </p:spPr>
      </p:cxnSp>
      <p:cxnSp>
        <p:nvCxnSpPr>
          <p:cNvPr id="575" name="Google Shape;575;p24"/>
          <p:cNvCxnSpPr/>
          <p:nvPr/>
        </p:nvCxnSpPr>
        <p:spPr>
          <a:xfrm>
            <a:off x="-280810" y="9220674"/>
            <a:ext cx="5163300" cy="0"/>
          </a:xfrm>
          <a:prstGeom prst="straightConnector1">
            <a:avLst/>
          </a:prstGeom>
          <a:noFill/>
          <a:ln cap="flat" cmpd="sng" w="28575">
            <a:solidFill>
              <a:srgbClr val="C2C2C2"/>
            </a:solidFill>
            <a:prstDash val="solid"/>
            <a:round/>
            <a:headEnd len="sm" w="sm" type="none"/>
            <a:tailEnd len="sm" w="sm" type="none"/>
          </a:ln>
        </p:spPr>
      </p:cxnSp>
      <p:cxnSp>
        <p:nvCxnSpPr>
          <p:cNvPr id="576" name="Google Shape;576;p24"/>
          <p:cNvCxnSpPr/>
          <p:nvPr/>
        </p:nvCxnSpPr>
        <p:spPr>
          <a:xfrm>
            <a:off x="-10" y="10025979"/>
            <a:ext cx="5163300" cy="0"/>
          </a:xfrm>
          <a:prstGeom prst="straightConnector1">
            <a:avLst/>
          </a:prstGeom>
          <a:noFill/>
          <a:ln cap="flat" cmpd="sng" w="28575">
            <a:solidFill>
              <a:srgbClr val="C2C2C2"/>
            </a:solidFill>
            <a:prstDash val="solid"/>
            <a:round/>
            <a:headEnd len="sm" w="sm" type="none"/>
            <a:tailEnd len="sm" w="sm" type="none"/>
          </a:ln>
        </p:spPr>
      </p:cxnSp>
      <p:cxnSp>
        <p:nvCxnSpPr>
          <p:cNvPr id="577" name="Google Shape;577;p24"/>
          <p:cNvCxnSpPr/>
          <p:nvPr/>
        </p:nvCxnSpPr>
        <p:spPr>
          <a:xfrm>
            <a:off x="1162151" y="8241211"/>
            <a:ext cx="0" cy="4389900"/>
          </a:xfrm>
          <a:prstGeom prst="straightConnector1">
            <a:avLst/>
          </a:prstGeom>
          <a:noFill/>
          <a:ln cap="flat" cmpd="sng" w="28575">
            <a:solidFill>
              <a:srgbClr val="C2C2C2"/>
            </a:solidFill>
            <a:prstDash val="solid"/>
            <a:round/>
            <a:headEnd len="sm" w="sm" type="none"/>
            <a:tailEnd len="sm" w="sm" type="none"/>
          </a:ln>
        </p:spPr>
      </p:cxnSp>
      <p:cxnSp>
        <p:nvCxnSpPr>
          <p:cNvPr id="578" name="Google Shape;578;p24"/>
          <p:cNvCxnSpPr/>
          <p:nvPr/>
        </p:nvCxnSpPr>
        <p:spPr>
          <a:xfrm>
            <a:off x="271767" y="8241211"/>
            <a:ext cx="0" cy="4389900"/>
          </a:xfrm>
          <a:prstGeom prst="straightConnector1">
            <a:avLst/>
          </a:prstGeom>
          <a:noFill/>
          <a:ln cap="flat" cmpd="sng" w="28575">
            <a:solidFill>
              <a:srgbClr val="C2C2C2"/>
            </a:solidFill>
            <a:prstDash val="solid"/>
            <a:round/>
            <a:headEnd len="sm" w="sm" type="none"/>
            <a:tailEnd len="sm" w="sm" type="none"/>
          </a:ln>
        </p:spPr>
      </p:cxnSp>
      <p:pic>
        <p:nvPicPr>
          <p:cNvPr id="579" name="Google Shape;579;p24"/>
          <p:cNvPicPr preferRelativeResize="0"/>
          <p:nvPr/>
        </p:nvPicPr>
        <p:blipFill>
          <a:blip r:embed="rId4">
            <a:alphaModFix/>
          </a:blip>
          <a:stretch>
            <a:fillRect/>
          </a:stretch>
        </p:blipFill>
        <p:spPr>
          <a:xfrm>
            <a:off x="271775" y="-518287"/>
            <a:ext cx="787100" cy="1488809"/>
          </a:xfrm>
          <a:prstGeom prst="rect">
            <a:avLst/>
          </a:prstGeom>
          <a:noFill/>
          <a:ln>
            <a:noFill/>
          </a:ln>
        </p:spPr>
      </p:pic>
      <p:pic>
        <p:nvPicPr>
          <p:cNvPr id="580" name="Google Shape;580;p24"/>
          <p:cNvPicPr preferRelativeResize="0"/>
          <p:nvPr/>
        </p:nvPicPr>
        <p:blipFill>
          <a:blip r:embed="rId5">
            <a:alphaModFix/>
          </a:blip>
          <a:stretch>
            <a:fillRect/>
          </a:stretch>
        </p:blipFill>
        <p:spPr>
          <a:xfrm>
            <a:off x="1967200" y="14"/>
            <a:ext cx="7333377" cy="452225"/>
          </a:xfrm>
          <a:prstGeom prst="rect">
            <a:avLst/>
          </a:prstGeom>
          <a:noFill/>
          <a:ln>
            <a:noFill/>
          </a:ln>
        </p:spPr>
      </p:pic>
      <p:grpSp>
        <p:nvGrpSpPr>
          <p:cNvPr id="581" name="Google Shape;581;p24"/>
          <p:cNvGrpSpPr/>
          <p:nvPr/>
        </p:nvGrpSpPr>
        <p:grpSpPr>
          <a:xfrm>
            <a:off x="7997276" y="173403"/>
            <a:ext cx="10290791" cy="2685927"/>
            <a:chOff x="0" y="-47625"/>
            <a:chExt cx="2710314" cy="707400"/>
          </a:xfrm>
        </p:grpSpPr>
        <p:sp>
          <p:nvSpPr>
            <p:cNvPr id="582" name="Google Shape;582;p24"/>
            <p:cNvSpPr/>
            <p:nvPr/>
          </p:nvSpPr>
          <p:spPr>
            <a:xfrm>
              <a:off x="0" y="0"/>
              <a:ext cx="2710314" cy="659642"/>
            </a:xfrm>
            <a:custGeom>
              <a:rect b="b" l="l" r="r" t="t"/>
              <a:pathLst>
                <a:path extrusionOk="0" h="659642" w="2710314">
                  <a:moveTo>
                    <a:pt x="0" y="0"/>
                  </a:moveTo>
                  <a:lnTo>
                    <a:pt x="2710314" y="0"/>
                  </a:lnTo>
                  <a:lnTo>
                    <a:pt x="2710314" y="659642"/>
                  </a:lnTo>
                  <a:lnTo>
                    <a:pt x="0" y="659642"/>
                  </a:lnTo>
                  <a:close/>
                </a:path>
              </a:pathLst>
            </a:custGeom>
            <a:solidFill>
              <a:srgbClr val="B62C16"/>
            </a:solidFill>
            <a:ln>
              <a:noFill/>
            </a:ln>
          </p:spPr>
        </p:sp>
        <p:sp>
          <p:nvSpPr>
            <p:cNvPr id="583" name="Google Shape;583;p24"/>
            <p:cNvSpPr txBox="1"/>
            <p:nvPr/>
          </p:nvSpPr>
          <p:spPr>
            <a:xfrm>
              <a:off x="0" y="-47625"/>
              <a:ext cx="2710200" cy="7074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584" name="Google Shape;584;p24"/>
          <p:cNvPicPr preferRelativeResize="0"/>
          <p:nvPr/>
        </p:nvPicPr>
        <p:blipFill>
          <a:blip r:embed="rId6">
            <a:alphaModFix/>
          </a:blip>
          <a:stretch>
            <a:fillRect/>
          </a:stretch>
        </p:blipFill>
        <p:spPr>
          <a:xfrm>
            <a:off x="15025450" y="735105"/>
            <a:ext cx="1687100" cy="531803"/>
          </a:xfrm>
          <a:prstGeom prst="rect">
            <a:avLst/>
          </a:prstGeom>
          <a:noFill/>
          <a:ln>
            <a:noFill/>
          </a:ln>
        </p:spPr>
      </p:pic>
      <p:pic>
        <p:nvPicPr>
          <p:cNvPr id="585" name="Google Shape;585;p24"/>
          <p:cNvPicPr preferRelativeResize="0"/>
          <p:nvPr/>
        </p:nvPicPr>
        <p:blipFill>
          <a:blip r:embed="rId7">
            <a:alphaModFix/>
          </a:blip>
          <a:stretch>
            <a:fillRect/>
          </a:stretch>
        </p:blipFill>
        <p:spPr>
          <a:xfrm>
            <a:off x="17911252" y="1880824"/>
            <a:ext cx="787100" cy="1488753"/>
          </a:xfrm>
          <a:prstGeom prst="rect">
            <a:avLst/>
          </a:prstGeom>
          <a:noFill/>
          <a:ln>
            <a:noFill/>
          </a:ln>
        </p:spPr>
      </p:pic>
      <p:pic>
        <p:nvPicPr>
          <p:cNvPr id="586" name="Google Shape;586;p24"/>
          <p:cNvPicPr preferRelativeResize="0"/>
          <p:nvPr/>
        </p:nvPicPr>
        <p:blipFill>
          <a:blip r:embed="rId8">
            <a:alphaModFix/>
          </a:blip>
          <a:stretch>
            <a:fillRect/>
          </a:stretch>
        </p:blipFill>
        <p:spPr>
          <a:xfrm>
            <a:off x="13540100" y="8131654"/>
            <a:ext cx="2053200" cy="1894322"/>
          </a:xfrm>
          <a:prstGeom prst="rect">
            <a:avLst/>
          </a:prstGeom>
          <a:noFill/>
          <a:ln>
            <a:noFill/>
          </a:ln>
        </p:spPr>
      </p:pic>
      <p:pic>
        <p:nvPicPr>
          <p:cNvPr id="587" name="Google Shape;587;p24"/>
          <p:cNvPicPr preferRelativeResize="0"/>
          <p:nvPr/>
        </p:nvPicPr>
        <p:blipFill>
          <a:blip r:embed="rId8">
            <a:alphaModFix/>
          </a:blip>
          <a:stretch>
            <a:fillRect/>
          </a:stretch>
        </p:blipFill>
        <p:spPr>
          <a:xfrm>
            <a:off x="11150025" y="9309729"/>
            <a:ext cx="2053200" cy="1894322"/>
          </a:xfrm>
          <a:prstGeom prst="rect">
            <a:avLst/>
          </a:prstGeom>
          <a:noFill/>
          <a:ln>
            <a:noFill/>
          </a:ln>
        </p:spPr>
      </p:pic>
      <p:sp>
        <p:nvSpPr>
          <p:cNvPr id="588" name="Google Shape;588;p24"/>
          <p:cNvSpPr txBox="1"/>
          <p:nvPr/>
        </p:nvSpPr>
        <p:spPr>
          <a:xfrm>
            <a:off x="8275427" y="533800"/>
            <a:ext cx="9282600" cy="2154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000">
                <a:solidFill>
                  <a:srgbClr val="FFFFFF"/>
                </a:solidFill>
                <a:latin typeface="Archivo Black"/>
                <a:ea typeface="Archivo Black"/>
                <a:cs typeface="Archivo Black"/>
                <a:sym typeface="Archivo Black"/>
              </a:rPr>
              <a:t>DIAGRAMMA</a:t>
            </a:r>
            <a:endParaRPr sz="7000">
              <a:solidFill>
                <a:srgbClr val="FFFFFF"/>
              </a:solidFill>
              <a:latin typeface="Archivo Black"/>
              <a:ea typeface="Archivo Black"/>
              <a:cs typeface="Archivo Black"/>
              <a:sym typeface="Archivo Black"/>
            </a:endParaRPr>
          </a:p>
          <a:p>
            <a:pPr indent="0" lvl="0" marL="0" marR="0" rtl="0" algn="l">
              <a:lnSpc>
                <a:spcPct val="100000"/>
              </a:lnSpc>
              <a:spcBef>
                <a:spcPts val="0"/>
              </a:spcBef>
              <a:spcAft>
                <a:spcPts val="0"/>
              </a:spcAft>
              <a:buNone/>
            </a:pPr>
            <a:r>
              <a:rPr lang="en-US" sz="7000">
                <a:solidFill>
                  <a:srgbClr val="FFFFFF"/>
                </a:solidFill>
                <a:latin typeface="Archivo Black"/>
                <a:ea typeface="Archivo Black"/>
                <a:cs typeface="Archivo Black"/>
                <a:sym typeface="Archivo Black"/>
              </a:rPr>
              <a:t>delle SEQUENZE</a:t>
            </a:r>
            <a:endParaRPr sz="7000">
              <a:solidFill>
                <a:srgbClr val="FFFFFF"/>
              </a:solidFill>
              <a:latin typeface="Archivo Black"/>
              <a:ea typeface="Archivo Black"/>
              <a:cs typeface="Archivo Black"/>
              <a:sym typeface="Archivo Black"/>
            </a:endParaRPr>
          </a:p>
        </p:txBody>
      </p:sp>
      <p:pic>
        <p:nvPicPr>
          <p:cNvPr id="589" name="Google Shape;589;p24"/>
          <p:cNvPicPr preferRelativeResize="0"/>
          <p:nvPr/>
        </p:nvPicPr>
        <p:blipFill>
          <a:blip r:embed="rId9">
            <a:alphaModFix/>
          </a:blip>
          <a:stretch>
            <a:fillRect/>
          </a:stretch>
        </p:blipFill>
        <p:spPr>
          <a:xfrm>
            <a:off x="1162150" y="3033925"/>
            <a:ext cx="8487750" cy="627581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cxnSp>
        <p:nvCxnSpPr>
          <p:cNvPr id="594" name="Google Shape;594;p25"/>
          <p:cNvCxnSpPr/>
          <p:nvPr/>
        </p:nvCxnSpPr>
        <p:spPr>
          <a:xfrm>
            <a:off x="-280810" y="8415369"/>
            <a:ext cx="5163300" cy="0"/>
          </a:xfrm>
          <a:prstGeom prst="straightConnector1">
            <a:avLst/>
          </a:prstGeom>
          <a:noFill/>
          <a:ln cap="flat" cmpd="sng" w="28575">
            <a:solidFill>
              <a:srgbClr val="C2C2C2"/>
            </a:solidFill>
            <a:prstDash val="solid"/>
            <a:round/>
            <a:headEnd len="sm" w="sm" type="none"/>
            <a:tailEnd len="sm" w="sm" type="none"/>
          </a:ln>
        </p:spPr>
      </p:cxnSp>
      <p:cxnSp>
        <p:nvCxnSpPr>
          <p:cNvPr id="595" name="Google Shape;595;p25"/>
          <p:cNvCxnSpPr/>
          <p:nvPr/>
        </p:nvCxnSpPr>
        <p:spPr>
          <a:xfrm>
            <a:off x="-280810" y="9220674"/>
            <a:ext cx="5163300" cy="0"/>
          </a:xfrm>
          <a:prstGeom prst="straightConnector1">
            <a:avLst/>
          </a:prstGeom>
          <a:noFill/>
          <a:ln cap="flat" cmpd="sng" w="28575">
            <a:solidFill>
              <a:srgbClr val="C2C2C2"/>
            </a:solidFill>
            <a:prstDash val="solid"/>
            <a:round/>
            <a:headEnd len="sm" w="sm" type="none"/>
            <a:tailEnd len="sm" w="sm" type="none"/>
          </a:ln>
        </p:spPr>
      </p:cxnSp>
      <p:cxnSp>
        <p:nvCxnSpPr>
          <p:cNvPr id="596" name="Google Shape;596;p25"/>
          <p:cNvCxnSpPr/>
          <p:nvPr/>
        </p:nvCxnSpPr>
        <p:spPr>
          <a:xfrm>
            <a:off x="-10" y="10025979"/>
            <a:ext cx="5163300" cy="0"/>
          </a:xfrm>
          <a:prstGeom prst="straightConnector1">
            <a:avLst/>
          </a:prstGeom>
          <a:noFill/>
          <a:ln cap="flat" cmpd="sng" w="28575">
            <a:solidFill>
              <a:srgbClr val="C2C2C2"/>
            </a:solidFill>
            <a:prstDash val="solid"/>
            <a:round/>
            <a:headEnd len="sm" w="sm" type="none"/>
            <a:tailEnd len="sm" w="sm" type="none"/>
          </a:ln>
        </p:spPr>
      </p:cxnSp>
      <p:cxnSp>
        <p:nvCxnSpPr>
          <p:cNvPr id="597" name="Google Shape;597;p25"/>
          <p:cNvCxnSpPr/>
          <p:nvPr/>
        </p:nvCxnSpPr>
        <p:spPr>
          <a:xfrm>
            <a:off x="1162151" y="8241211"/>
            <a:ext cx="0" cy="4389900"/>
          </a:xfrm>
          <a:prstGeom prst="straightConnector1">
            <a:avLst/>
          </a:prstGeom>
          <a:noFill/>
          <a:ln cap="flat" cmpd="sng" w="28575">
            <a:solidFill>
              <a:srgbClr val="C2C2C2"/>
            </a:solidFill>
            <a:prstDash val="solid"/>
            <a:round/>
            <a:headEnd len="sm" w="sm" type="none"/>
            <a:tailEnd len="sm" w="sm" type="none"/>
          </a:ln>
        </p:spPr>
      </p:cxnSp>
      <p:cxnSp>
        <p:nvCxnSpPr>
          <p:cNvPr id="598" name="Google Shape;598;p25"/>
          <p:cNvCxnSpPr/>
          <p:nvPr/>
        </p:nvCxnSpPr>
        <p:spPr>
          <a:xfrm>
            <a:off x="271767" y="8241211"/>
            <a:ext cx="0" cy="4389900"/>
          </a:xfrm>
          <a:prstGeom prst="straightConnector1">
            <a:avLst/>
          </a:prstGeom>
          <a:noFill/>
          <a:ln cap="flat" cmpd="sng" w="28575">
            <a:solidFill>
              <a:srgbClr val="C2C2C2"/>
            </a:solidFill>
            <a:prstDash val="solid"/>
            <a:round/>
            <a:headEnd len="sm" w="sm" type="none"/>
            <a:tailEnd len="sm" w="sm" type="none"/>
          </a:ln>
        </p:spPr>
      </p:cxnSp>
      <p:pic>
        <p:nvPicPr>
          <p:cNvPr id="599" name="Google Shape;599;p25"/>
          <p:cNvPicPr preferRelativeResize="0"/>
          <p:nvPr/>
        </p:nvPicPr>
        <p:blipFill>
          <a:blip r:embed="rId3">
            <a:alphaModFix/>
          </a:blip>
          <a:stretch>
            <a:fillRect/>
          </a:stretch>
        </p:blipFill>
        <p:spPr>
          <a:xfrm>
            <a:off x="271775" y="-1027199"/>
            <a:ext cx="787100" cy="1488809"/>
          </a:xfrm>
          <a:prstGeom prst="rect">
            <a:avLst/>
          </a:prstGeom>
          <a:noFill/>
          <a:ln>
            <a:noFill/>
          </a:ln>
        </p:spPr>
      </p:pic>
      <p:pic>
        <p:nvPicPr>
          <p:cNvPr id="600" name="Google Shape;600;p25"/>
          <p:cNvPicPr preferRelativeResize="0"/>
          <p:nvPr/>
        </p:nvPicPr>
        <p:blipFill>
          <a:blip r:embed="rId4">
            <a:alphaModFix/>
          </a:blip>
          <a:stretch>
            <a:fillRect/>
          </a:stretch>
        </p:blipFill>
        <p:spPr>
          <a:xfrm>
            <a:off x="1766975" y="1"/>
            <a:ext cx="7333377" cy="452225"/>
          </a:xfrm>
          <a:prstGeom prst="rect">
            <a:avLst/>
          </a:prstGeom>
          <a:noFill/>
          <a:ln>
            <a:noFill/>
          </a:ln>
        </p:spPr>
      </p:pic>
      <p:pic>
        <p:nvPicPr>
          <p:cNvPr id="601" name="Google Shape;601;p25"/>
          <p:cNvPicPr preferRelativeResize="0"/>
          <p:nvPr/>
        </p:nvPicPr>
        <p:blipFill>
          <a:blip r:embed="rId5">
            <a:alphaModFix/>
          </a:blip>
          <a:stretch>
            <a:fillRect/>
          </a:stretch>
        </p:blipFill>
        <p:spPr>
          <a:xfrm>
            <a:off x="485450" y="1398300"/>
            <a:ext cx="16435479" cy="6885674"/>
          </a:xfrm>
          <a:prstGeom prst="rect">
            <a:avLst/>
          </a:prstGeom>
          <a:noFill/>
          <a:ln>
            <a:noFill/>
          </a:ln>
        </p:spPr>
      </p:pic>
      <p:grpSp>
        <p:nvGrpSpPr>
          <p:cNvPr id="602" name="Google Shape;602;p25"/>
          <p:cNvGrpSpPr/>
          <p:nvPr/>
        </p:nvGrpSpPr>
        <p:grpSpPr>
          <a:xfrm>
            <a:off x="7997275" y="173399"/>
            <a:ext cx="10290791" cy="1707451"/>
            <a:chOff x="0" y="-47625"/>
            <a:chExt cx="2710314" cy="707400"/>
          </a:xfrm>
        </p:grpSpPr>
        <p:sp>
          <p:nvSpPr>
            <p:cNvPr id="603" name="Google Shape;603;p25"/>
            <p:cNvSpPr/>
            <p:nvPr/>
          </p:nvSpPr>
          <p:spPr>
            <a:xfrm>
              <a:off x="0" y="0"/>
              <a:ext cx="2710314" cy="659642"/>
            </a:xfrm>
            <a:custGeom>
              <a:rect b="b" l="l" r="r" t="t"/>
              <a:pathLst>
                <a:path extrusionOk="0" h="659642" w="2710314">
                  <a:moveTo>
                    <a:pt x="0" y="0"/>
                  </a:moveTo>
                  <a:lnTo>
                    <a:pt x="2710314" y="0"/>
                  </a:lnTo>
                  <a:lnTo>
                    <a:pt x="2710314" y="659642"/>
                  </a:lnTo>
                  <a:lnTo>
                    <a:pt x="0" y="659642"/>
                  </a:lnTo>
                  <a:close/>
                </a:path>
              </a:pathLst>
            </a:custGeom>
            <a:solidFill>
              <a:srgbClr val="B62C16"/>
            </a:solidFill>
            <a:ln>
              <a:noFill/>
            </a:ln>
          </p:spPr>
        </p:sp>
        <p:sp>
          <p:nvSpPr>
            <p:cNvPr id="604" name="Google Shape;604;p25"/>
            <p:cNvSpPr txBox="1"/>
            <p:nvPr/>
          </p:nvSpPr>
          <p:spPr>
            <a:xfrm>
              <a:off x="0" y="-47625"/>
              <a:ext cx="2710200" cy="7074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605" name="Google Shape;605;p25"/>
          <p:cNvPicPr preferRelativeResize="0"/>
          <p:nvPr/>
        </p:nvPicPr>
        <p:blipFill>
          <a:blip r:embed="rId6">
            <a:alphaModFix/>
          </a:blip>
          <a:stretch>
            <a:fillRect/>
          </a:stretch>
        </p:blipFill>
        <p:spPr>
          <a:xfrm>
            <a:off x="15025450" y="735105"/>
            <a:ext cx="1687100" cy="531803"/>
          </a:xfrm>
          <a:prstGeom prst="rect">
            <a:avLst/>
          </a:prstGeom>
          <a:noFill/>
          <a:ln>
            <a:noFill/>
          </a:ln>
        </p:spPr>
      </p:pic>
      <p:pic>
        <p:nvPicPr>
          <p:cNvPr id="606" name="Google Shape;606;p25"/>
          <p:cNvPicPr preferRelativeResize="0"/>
          <p:nvPr/>
        </p:nvPicPr>
        <p:blipFill>
          <a:blip r:embed="rId7">
            <a:alphaModFix/>
          </a:blip>
          <a:stretch>
            <a:fillRect/>
          </a:stretch>
        </p:blipFill>
        <p:spPr>
          <a:xfrm>
            <a:off x="17911277" y="1367024"/>
            <a:ext cx="787100" cy="1488753"/>
          </a:xfrm>
          <a:prstGeom prst="rect">
            <a:avLst/>
          </a:prstGeom>
          <a:noFill/>
          <a:ln>
            <a:noFill/>
          </a:ln>
        </p:spPr>
      </p:pic>
      <p:sp>
        <p:nvSpPr>
          <p:cNvPr id="607" name="Google Shape;607;p25"/>
          <p:cNvSpPr txBox="1"/>
          <p:nvPr/>
        </p:nvSpPr>
        <p:spPr>
          <a:xfrm>
            <a:off x="8275427" y="533800"/>
            <a:ext cx="9282600" cy="1077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000">
                <a:solidFill>
                  <a:srgbClr val="FFFFFF"/>
                </a:solidFill>
                <a:latin typeface="Archivo Black"/>
                <a:ea typeface="Archivo Black"/>
                <a:cs typeface="Archivo Black"/>
                <a:sym typeface="Archivo Black"/>
              </a:rPr>
              <a:t>Architettura</a:t>
            </a:r>
            <a:endParaRPr sz="7000">
              <a:solidFill>
                <a:srgbClr val="FFFFFF"/>
              </a:solidFill>
              <a:latin typeface="Archivo Black"/>
              <a:ea typeface="Archivo Black"/>
              <a:cs typeface="Archivo Black"/>
              <a:sym typeface="Archivo Black"/>
            </a:endParaRPr>
          </a:p>
        </p:txBody>
      </p:sp>
      <p:pic>
        <p:nvPicPr>
          <p:cNvPr id="608" name="Google Shape;608;p25"/>
          <p:cNvPicPr preferRelativeResize="0"/>
          <p:nvPr/>
        </p:nvPicPr>
        <p:blipFill>
          <a:blip r:embed="rId8">
            <a:alphaModFix/>
          </a:blip>
          <a:stretch>
            <a:fillRect/>
          </a:stretch>
        </p:blipFill>
        <p:spPr>
          <a:xfrm>
            <a:off x="16030525" y="9309729"/>
            <a:ext cx="2053200" cy="1894322"/>
          </a:xfrm>
          <a:prstGeom prst="rect">
            <a:avLst/>
          </a:prstGeom>
          <a:noFill/>
          <a:ln>
            <a:noFill/>
          </a:ln>
        </p:spPr>
      </p:pic>
      <p:pic>
        <p:nvPicPr>
          <p:cNvPr id="609" name="Google Shape;609;p25"/>
          <p:cNvPicPr preferRelativeResize="0"/>
          <p:nvPr/>
        </p:nvPicPr>
        <p:blipFill>
          <a:blip r:embed="rId8">
            <a:alphaModFix/>
          </a:blip>
          <a:stretch>
            <a:fillRect/>
          </a:stretch>
        </p:blipFill>
        <p:spPr>
          <a:xfrm>
            <a:off x="13728025" y="9309729"/>
            <a:ext cx="2053200" cy="1894322"/>
          </a:xfrm>
          <a:prstGeom prst="rect">
            <a:avLst/>
          </a:prstGeom>
          <a:noFill/>
          <a:ln>
            <a:noFill/>
          </a:ln>
        </p:spPr>
      </p:pic>
      <p:grpSp>
        <p:nvGrpSpPr>
          <p:cNvPr id="610" name="Google Shape;610;p25"/>
          <p:cNvGrpSpPr/>
          <p:nvPr/>
        </p:nvGrpSpPr>
        <p:grpSpPr>
          <a:xfrm>
            <a:off x="271775" y="8485300"/>
            <a:ext cx="12241946" cy="1707451"/>
            <a:chOff x="0" y="-47625"/>
            <a:chExt cx="2710314" cy="707400"/>
          </a:xfrm>
        </p:grpSpPr>
        <p:sp>
          <p:nvSpPr>
            <p:cNvPr id="611" name="Google Shape;611;p25"/>
            <p:cNvSpPr/>
            <p:nvPr/>
          </p:nvSpPr>
          <p:spPr>
            <a:xfrm>
              <a:off x="0" y="0"/>
              <a:ext cx="2710314" cy="659642"/>
            </a:xfrm>
            <a:custGeom>
              <a:rect b="b" l="l" r="r" t="t"/>
              <a:pathLst>
                <a:path extrusionOk="0" h="659642" w="2710314">
                  <a:moveTo>
                    <a:pt x="0" y="0"/>
                  </a:moveTo>
                  <a:lnTo>
                    <a:pt x="2710314" y="0"/>
                  </a:lnTo>
                  <a:lnTo>
                    <a:pt x="2710314" y="659642"/>
                  </a:lnTo>
                  <a:lnTo>
                    <a:pt x="0" y="659642"/>
                  </a:lnTo>
                  <a:close/>
                </a:path>
              </a:pathLst>
            </a:custGeom>
            <a:solidFill>
              <a:srgbClr val="B62C16"/>
            </a:solidFill>
            <a:ln>
              <a:noFill/>
            </a:ln>
          </p:spPr>
        </p:sp>
        <p:sp>
          <p:nvSpPr>
            <p:cNvPr id="612" name="Google Shape;612;p25"/>
            <p:cNvSpPr txBox="1"/>
            <p:nvPr/>
          </p:nvSpPr>
          <p:spPr>
            <a:xfrm>
              <a:off x="0" y="-47625"/>
              <a:ext cx="2710200" cy="7074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13" name="Google Shape;613;p25"/>
          <p:cNvSpPr txBox="1"/>
          <p:nvPr/>
        </p:nvSpPr>
        <p:spPr>
          <a:xfrm>
            <a:off x="325400" y="8660100"/>
            <a:ext cx="12414600" cy="923400"/>
          </a:xfrm>
          <a:prstGeom prst="rect">
            <a:avLst/>
          </a:prstGeom>
          <a:noFill/>
          <a:ln>
            <a:noFill/>
          </a:ln>
        </p:spPr>
        <p:txBody>
          <a:bodyPr anchorCtr="0" anchor="t" bIns="91425" lIns="91425" spcFirstLastPara="1" rIns="91425" wrap="square" tIns="91425">
            <a:spAutoFit/>
          </a:bodyPr>
          <a:lstStyle/>
          <a:p>
            <a:pPr indent="0" lvl="0" marL="0" rtl="0" algn="l">
              <a:lnSpc>
                <a:spcPct val="139958"/>
              </a:lnSpc>
              <a:spcBef>
                <a:spcPts val="0"/>
              </a:spcBef>
              <a:spcAft>
                <a:spcPts val="0"/>
              </a:spcAft>
              <a:buNone/>
            </a:pPr>
            <a:r>
              <a:rPr b="1" lang="en-US" sz="2000">
                <a:solidFill>
                  <a:schemeClr val="lt1"/>
                </a:solidFill>
                <a:latin typeface="Open Sans"/>
                <a:ea typeface="Open Sans"/>
                <a:cs typeface="Open Sans"/>
                <a:sym typeface="Open Sans"/>
              </a:rPr>
              <a:t>NOTA:</a:t>
            </a:r>
            <a:r>
              <a:rPr lang="en-US" sz="2000">
                <a:solidFill>
                  <a:schemeClr val="lt1"/>
                </a:solidFill>
                <a:latin typeface="Open Sans"/>
                <a:ea typeface="Open Sans"/>
                <a:cs typeface="Open Sans"/>
                <a:sym typeface="Open Sans"/>
              </a:rPr>
              <a:t> Questa è la struttura attuale del progetto, rispecchierà un’archietttura Client-Server quando il modello sarà caricato e hostato su una piattaforma dedicata.</a:t>
            </a:r>
            <a:endParaRPr sz="10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grpSp>
        <p:nvGrpSpPr>
          <p:cNvPr id="618" name="Google Shape;618;p26"/>
          <p:cNvGrpSpPr/>
          <p:nvPr/>
        </p:nvGrpSpPr>
        <p:grpSpPr>
          <a:xfrm>
            <a:off x="1028700" y="350229"/>
            <a:ext cx="16230707" cy="9405776"/>
            <a:chOff x="0" y="-47625"/>
            <a:chExt cx="4274726" cy="2477225"/>
          </a:xfrm>
        </p:grpSpPr>
        <p:sp>
          <p:nvSpPr>
            <p:cNvPr id="619" name="Google Shape;619;p26"/>
            <p:cNvSpPr/>
            <p:nvPr/>
          </p:nvSpPr>
          <p:spPr>
            <a:xfrm>
              <a:off x="0" y="0"/>
              <a:ext cx="4274726" cy="2429600"/>
            </a:xfrm>
            <a:custGeom>
              <a:rect b="b" l="l" r="r" t="t"/>
              <a:pathLst>
                <a:path extrusionOk="0" h="2429600" w="4274726">
                  <a:moveTo>
                    <a:pt x="0" y="0"/>
                  </a:moveTo>
                  <a:lnTo>
                    <a:pt x="4274726" y="0"/>
                  </a:lnTo>
                  <a:lnTo>
                    <a:pt x="4274726" y="2429600"/>
                  </a:lnTo>
                  <a:lnTo>
                    <a:pt x="0" y="2429600"/>
                  </a:lnTo>
                  <a:close/>
                </a:path>
              </a:pathLst>
            </a:custGeom>
            <a:solidFill>
              <a:srgbClr val="EAEAEA"/>
            </a:solidFill>
            <a:ln>
              <a:noFill/>
            </a:ln>
          </p:spPr>
        </p:sp>
        <p:sp>
          <p:nvSpPr>
            <p:cNvPr id="620" name="Google Shape;620;p26"/>
            <p:cNvSpPr txBox="1"/>
            <p:nvPr/>
          </p:nvSpPr>
          <p:spPr>
            <a:xfrm>
              <a:off x="0" y="-47625"/>
              <a:ext cx="4274726" cy="24772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21" name="Google Shape;621;p26"/>
          <p:cNvGrpSpPr/>
          <p:nvPr/>
        </p:nvGrpSpPr>
        <p:grpSpPr>
          <a:xfrm>
            <a:off x="6131256" y="-180826"/>
            <a:ext cx="12156744" cy="2354677"/>
            <a:chOff x="0" y="-47625"/>
            <a:chExt cx="3201776" cy="620162"/>
          </a:xfrm>
        </p:grpSpPr>
        <p:sp>
          <p:nvSpPr>
            <p:cNvPr id="622" name="Google Shape;622;p26"/>
            <p:cNvSpPr/>
            <p:nvPr/>
          </p:nvSpPr>
          <p:spPr>
            <a:xfrm>
              <a:off x="0" y="0"/>
              <a:ext cx="3201776" cy="572537"/>
            </a:xfrm>
            <a:custGeom>
              <a:rect b="b" l="l" r="r" t="t"/>
              <a:pathLst>
                <a:path extrusionOk="0" h="572537" w="3201776">
                  <a:moveTo>
                    <a:pt x="0" y="0"/>
                  </a:moveTo>
                  <a:lnTo>
                    <a:pt x="3201776" y="0"/>
                  </a:lnTo>
                  <a:lnTo>
                    <a:pt x="3201776" y="572537"/>
                  </a:lnTo>
                  <a:lnTo>
                    <a:pt x="0" y="572537"/>
                  </a:lnTo>
                  <a:close/>
                </a:path>
              </a:pathLst>
            </a:custGeom>
            <a:solidFill>
              <a:srgbClr val="B62C16"/>
            </a:solidFill>
            <a:ln>
              <a:noFill/>
            </a:ln>
          </p:spPr>
        </p:sp>
        <p:sp>
          <p:nvSpPr>
            <p:cNvPr id="623" name="Google Shape;623;p26"/>
            <p:cNvSpPr txBox="1"/>
            <p:nvPr/>
          </p:nvSpPr>
          <p:spPr>
            <a:xfrm>
              <a:off x="0" y="-47625"/>
              <a:ext cx="3201776" cy="620162"/>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24" name="Google Shape;624;p26"/>
          <p:cNvSpPr txBox="1"/>
          <p:nvPr/>
        </p:nvSpPr>
        <p:spPr>
          <a:xfrm>
            <a:off x="5280936" y="1152525"/>
            <a:ext cx="7726200" cy="1154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7500">
                <a:solidFill>
                  <a:srgbClr val="FFFFFF"/>
                </a:solidFill>
                <a:latin typeface="Archivo Black"/>
                <a:ea typeface="Archivo Black"/>
                <a:cs typeface="Archivo Black"/>
                <a:sym typeface="Archivo Black"/>
              </a:rPr>
              <a:t>FINE</a:t>
            </a:r>
            <a:endParaRPr/>
          </a:p>
        </p:txBody>
      </p:sp>
      <p:sp>
        <p:nvSpPr>
          <p:cNvPr id="625" name="Google Shape;625;p26"/>
          <p:cNvSpPr txBox="1"/>
          <p:nvPr/>
        </p:nvSpPr>
        <p:spPr>
          <a:xfrm>
            <a:off x="3143698" y="4926944"/>
            <a:ext cx="11810400" cy="661800"/>
          </a:xfrm>
          <a:prstGeom prst="rect">
            <a:avLst/>
          </a:prstGeom>
          <a:noFill/>
          <a:ln>
            <a:noFill/>
          </a:ln>
        </p:spPr>
        <p:txBody>
          <a:bodyPr anchorCtr="0" anchor="t" bIns="0" lIns="0" spcFirstLastPara="1" rIns="0" wrap="square" tIns="0">
            <a:spAutoFit/>
          </a:bodyPr>
          <a:lstStyle/>
          <a:p>
            <a:pPr indent="0" lvl="0" marL="0" marR="0" rtl="0" algn="ctr">
              <a:lnSpc>
                <a:spcPct val="130006"/>
              </a:lnSpc>
              <a:spcBef>
                <a:spcPts val="0"/>
              </a:spcBef>
              <a:spcAft>
                <a:spcPts val="0"/>
              </a:spcAft>
              <a:buNone/>
            </a:pPr>
            <a:r>
              <a:rPr lang="en-US" sz="4299">
                <a:latin typeface="Archivo Black"/>
                <a:ea typeface="Archivo Black"/>
                <a:cs typeface="Archivo Black"/>
                <a:sym typeface="Archivo Black"/>
              </a:rPr>
              <a:t>Grazie per l’attenzione!</a:t>
            </a:r>
            <a:endParaRPr>
              <a:latin typeface="Archivo Black"/>
              <a:ea typeface="Archivo Black"/>
              <a:cs typeface="Archivo Black"/>
              <a:sym typeface="Archivo Black"/>
            </a:endParaRPr>
          </a:p>
        </p:txBody>
      </p:sp>
      <p:pic>
        <p:nvPicPr>
          <p:cNvPr id="626" name="Google Shape;626;p26"/>
          <p:cNvPicPr preferRelativeResize="0"/>
          <p:nvPr/>
        </p:nvPicPr>
        <p:blipFill>
          <a:blip r:embed="rId3">
            <a:alphaModFix/>
          </a:blip>
          <a:stretch>
            <a:fillRect/>
          </a:stretch>
        </p:blipFill>
        <p:spPr>
          <a:xfrm>
            <a:off x="380845" y="7592802"/>
            <a:ext cx="1614950" cy="1486973"/>
          </a:xfrm>
          <a:prstGeom prst="rect">
            <a:avLst/>
          </a:prstGeom>
          <a:noFill/>
          <a:ln>
            <a:noFill/>
          </a:ln>
        </p:spPr>
      </p:pic>
      <p:pic>
        <p:nvPicPr>
          <p:cNvPr id="627" name="Google Shape;627;p26"/>
          <p:cNvPicPr preferRelativeResize="0"/>
          <p:nvPr/>
        </p:nvPicPr>
        <p:blipFill>
          <a:blip r:embed="rId4">
            <a:alphaModFix/>
          </a:blip>
          <a:stretch>
            <a:fillRect/>
          </a:stretch>
        </p:blipFill>
        <p:spPr>
          <a:xfrm>
            <a:off x="17400370" y="4308734"/>
            <a:ext cx="787100" cy="1488778"/>
          </a:xfrm>
          <a:prstGeom prst="rect">
            <a:avLst/>
          </a:prstGeom>
          <a:noFill/>
          <a:ln>
            <a:noFill/>
          </a:ln>
        </p:spPr>
      </p:pic>
      <p:pic>
        <p:nvPicPr>
          <p:cNvPr id="628" name="Google Shape;628;p26"/>
          <p:cNvPicPr preferRelativeResize="0"/>
          <p:nvPr/>
        </p:nvPicPr>
        <p:blipFill>
          <a:blip r:embed="rId5">
            <a:alphaModFix/>
          </a:blip>
          <a:stretch>
            <a:fillRect/>
          </a:stretch>
        </p:blipFill>
        <p:spPr>
          <a:xfrm>
            <a:off x="9902875" y="353013"/>
            <a:ext cx="1716325" cy="5397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nvSpPr>
        <p:spPr>
          <a:xfrm>
            <a:off x="6033354" y="7041050"/>
            <a:ext cx="51915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3200">
                <a:latin typeface="Archivo Black"/>
                <a:ea typeface="Archivo Black"/>
                <a:cs typeface="Archivo Black"/>
                <a:sym typeface="Archivo Black"/>
              </a:rPr>
              <a:t>REQUISITI &amp; RISCHI</a:t>
            </a:r>
            <a:endParaRPr/>
          </a:p>
        </p:txBody>
      </p:sp>
      <p:sp>
        <p:nvSpPr>
          <p:cNvPr id="104" name="Google Shape;104;p12"/>
          <p:cNvSpPr txBox="1"/>
          <p:nvPr/>
        </p:nvSpPr>
        <p:spPr>
          <a:xfrm>
            <a:off x="6033350" y="7717375"/>
            <a:ext cx="5191500" cy="3693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latin typeface="Open Sans"/>
                <a:ea typeface="Open Sans"/>
                <a:cs typeface="Open Sans"/>
                <a:sym typeface="Open Sans"/>
              </a:rPr>
              <a:t>Funzionalità e analisi dei rischi.</a:t>
            </a:r>
            <a:endParaRPr/>
          </a:p>
        </p:txBody>
      </p:sp>
      <p:sp>
        <p:nvSpPr>
          <p:cNvPr id="105" name="Google Shape;105;p12"/>
          <p:cNvSpPr txBox="1"/>
          <p:nvPr/>
        </p:nvSpPr>
        <p:spPr>
          <a:xfrm>
            <a:off x="838300" y="7041038"/>
            <a:ext cx="35535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200" u="none" cap="none" strike="noStrike">
                <a:solidFill>
                  <a:srgbClr val="000000"/>
                </a:solidFill>
                <a:latin typeface="Archivo Black"/>
                <a:ea typeface="Archivo Black"/>
                <a:cs typeface="Archivo Black"/>
                <a:sym typeface="Archivo Black"/>
              </a:rPr>
              <a:t>INTRODU</a:t>
            </a:r>
            <a:r>
              <a:rPr lang="en-US" sz="3200">
                <a:latin typeface="Archivo Black"/>
                <a:ea typeface="Archivo Black"/>
                <a:cs typeface="Archivo Black"/>
                <a:sym typeface="Archivo Black"/>
              </a:rPr>
              <a:t>ZIONE</a:t>
            </a:r>
            <a:endParaRPr/>
          </a:p>
        </p:txBody>
      </p:sp>
      <p:sp>
        <p:nvSpPr>
          <p:cNvPr id="106" name="Google Shape;106;p12"/>
          <p:cNvSpPr txBox="1"/>
          <p:nvPr/>
        </p:nvSpPr>
        <p:spPr>
          <a:xfrm>
            <a:off x="748150" y="7720175"/>
            <a:ext cx="3733800" cy="8865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latin typeface="Open Sans"/>
                <a:ea typeface="Open Sans"/>
                <a:cs typeface="Open Sans"/>
                <a:sym typeface="Open Sans"/>
              </a:rPr>
              <a:t>Obiettivi del progetto attuali e futuri.</a:t>
            </a:r>
            <a:endParaRPr/>
          </a:p>
        </p:txBody>
      </p:sp>
      <p:sp>
        <p:nvSpPr>
          <p:cNvPr id="107" name="Google Shape;107;p12"/>
          <p:cNvSpPr txBox="1"/>
          <p:nvPr/>
        </p:nvSpPr>
        <p:spPr>
          <a:xfrm>
            <a:off x="12544613" y="6985975"/>
            <a:ext cx="43263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3200">
                <a:latin typeface="Archivo Black"/>
                <a:ea typeface="Archivo Black"/>
                <a:cs typeface="Archivo Black"/>
                <a:sym typeface="Archivo Black"/>
              </a:rPr>
              <a:t>PIANIFICAZIONE</a:t>
            </a:r>
            <a:endParaRPr/>
          </a:p>
        </p:txBody>
      </p:sp>
      <p:sp>
        <p:nvSpPr>
          <p:cNvPr id="108" name="Google Shape;108;p12"/>
          <p:cNvSpPr txBox="1"/>
          <p:nvPr/>
        </p:nvSpPr>
        <p:spPr>
          <a:xfrm>
            <a:off x="12673726" y="7720150"/>
            <a:ext cx="4197300" cy="3693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latin typeface="Open Sans"/>
                <a:ea typeface="Open Sans"/>
                <a:cs typeface="Open Sans"/>
                <a:sym typeface="Open Sans"/>
              </a:rPr>
              <a:t>Analisi COCOMO e Gantt.</a:t>
            </a:r>
            <a:endParaRPr sz="2400">
              <a:latin typeface="Open Sans"/>
              <a:ea typeface="Open Sans"/>
              <a:cs typeface="Open Sans"/>
              <a:sym typeface="Open Sans"/>
            </a:endParaRPr>
          </a:p>
        </p:txBody>
      </p:sp>
      <p:grpSp>
        <p:nvGrpSpPr>
          <p:cNvPr id="109" name="Google Shape;109;p12"/>
          <p:cNvGrpSpPr/>
          <p:nvPr/>
        </p:nvGrpSpPr>
        <p:grpSpPr>
          <a:xfrm>
            <a:off x="0" y="302418"/>
            <a:ext cx="6492188" cy="2674933"/>
            <a:chOff x="0" y="-47625"/>
            <a:chExt cx="1709877" cy="704509"/>
          </a:xfrm>
        </p:grpSpPr>
        <p:sp>
          <p:nvSpPr>
            <p:cNvPr id="110" name="Google Shape;110;p12"/>
            <p:cNvSpPr/>
            <p:nvPr/>
          </p:nvSpPr>
          <p:spPr>
            <a:xfrm>
              <a:off x="0" y="0"/>
              <a:ext cx="1709877" cy="656884"/>
            </a:xfrm>
            <a:custGeom>
              <a:rect b="b" l="l" r="r" t="t"/>
              <a:pathLst>
                <a:path extrusionOk="0" h="656884" w="1709877">
                  <a:moveTo>
                    <a:pt x="0" y="0"/>
                  </a:moveTo>
                  <a:lnTo>
                    <a:pt x="1709877" y="0"/>
                  </a:lnTo>
                  <a:lnTo>
                    <a:pt x="1709877" y="656884"/>
                  </a:lnTo>
                  <a:lnTo>
                    <a:pt x="0" y="656884"/>
                  </a:lnTo>
                  <a:close/>
                </a:path>
              </a:pathLst>
            </a:custGeom>
            <a:solidFill>
              <a:srgbClr val="B62C16"/>
            </a:solidFill>
            <a:ln>
              <a:noFill/>
            </a:ln>
          </p:spPr>
        </p:sp>
        <p:sp>
          <p:nvSpPr>
            <p:cNvPr id="111" name="Google Shape;111;p12"/>
            <p:cNvSpPr txBox="1"/>
            <p:nvPr/>
          </p:nvSpPr>
          <p:spPr>
            <a:xfrm>
              <a:off x="0" y="-47625"/>
              <a:ext cx="1709877" cy="704509"/>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2" name="Google Shape;112;p12"/>
          <p:cNvSpPr txBox="1"/>
          <p:nvPr/>
        </p:nvSpPr>
        <p:spPr>
          <a:xfrm>
            <a:off x="1028700" y="1308777"/>
            <a:ext cx="5463488" cy="94933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0" u="none" cap="none" strike="noStrike">
                <a:solidFill>
                  <a:srgbClr val="FFFFFF"/>
                </a:solidFill>
                <a:latin typeface="Archivo Black"/>
                <a:ea typeface="Archivo Black"/>
                <a:cs typeface="Archivo Black"/>
                <a:sym typeface="Archivo Black"/>
              </a:rPr>
              <a:t>TABLE OF </a:t>
            </a:r>
            <a:endParaRPr/>
          </a:p>
        </p:txBody>
      </p:sp>
      <p:sp>
        <p:nvSpPr>
          <p:cNvPr id="113" name="Google Shape;113;p12"/>
          <p:cNvSpPr txBox="1"/>
          <p:nvPr/>
        </p:nvSpPr>
        <p:spPr>
          <a:xfrm>
            <a:off x="6749654" y="1312781"/>
            <a:ext cx="5924073" cy="94933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0" u="none" cap="none" strike="noStrike">
                <a:solidFill>
                  <a:srgbClr val="000000"/>
                </a:solidFill>
                <a:latin typeface="Archivo Black"/>
                <a:ea typeface="Archivo Black"/>
                <a:cs typeface="Archivo Black"/>
                <a:sym typeface="Archivo Black"/>
              </a:rPr>
              <a:t>CONTENTS</a:t>
            </a:r>
            <a:endParaRPr/>
          </a:p>
        </p:txBody>
      </p:sp>
      <p:sp>
        <p:nvSpPr>
          <p:cNvPr id="114" name="Google Shape;114;p12"/>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115" name="Google Shape;115;p12"/>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grpSp>
        <p:nvGrpSpPr>
          <p:cNvPr id="116" name="Google Shape;116;p12"/>
          <p:cNvGrpSpPr/>
          <p:nvPr/>
        </p:nvGrpSpPr>
        <p:grpSpPr>
          <a:xfrm>
            <a:off x="1028700" y="3424446"/>
            <a:ext cx="2820474" cy="3002460"/>
            <a:chOff x="0" y="-47625"/>
            <a:chExt cx="780822" cy="831203"/>
          </a:xfrm>
        </p:grpSpPr>
        <p:sp>
          <p:nvSpPr>
            <p:cNvPr id="117" name="Google Shape;117;p12"/>
            <p:cNvSpPr/>
            <p:nvPr/>
          </p:nvSpPr>
          <p:spPr>
            <a:xfrm>
              <a:off x="0" y="0"/>
              <a:ext cx="780822" cy="783578"/>
            </a:xfrm>
            <a:custGeom>
              <a:rect b="b" l="l" r="r" t="t"/>
              <a:pathLst>
                <a:path extrusionOk="0" h="783578" w="780822">
                  <a:moveTo>
                    <a:pt x="0" y="0"/>
                  </a:moveTo>
                  <a:lnTo>
                    <a:pt x="780822" y="0"/>
                  </a:lnTo>
                  <a:lnTo>
                    <a:pt x="780822" y="783578"/>
                  </a:lnTo>
                  <a:lnTo>
                    <a:pt x="0" y="783578"/>
                  </a:lnTo>
                  <a:close/>
                </a:path>
              </a:pathLst>
            </a:custGeom>
            <a:solidFill>
              <a:srgbClr val="B62C16"/>
            </a:solidFill>
            <a:ln>
              <a:noFill/>
            </a:ln>
          </p:spPr>
        </p:sp>
        <p:sp>
          <p:nvSpPr>
            <p:cNvPr id="118" name="Google Shape;118;p12"/>
            <p:cNvSpPr txBox="1"/>
            <p:nvPr/>
          </p:nvSpPr>
          <p:spPr>
            <a:xfrm>
              <a:off x="0" y="-47625"/>
              <a:ext cx="780822" cy="83120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9" name="Google Shape;119;p12"/>
          <p:cNvGrpSpPr/>
          <p:nvPr/>
        </p:nvGrpSpPr>
        <p:grpSpPr>
          <a:xfrm>
            <a:off x="7042740" y="3424446"/>
            <a:ext cx="2820474" cy="3002460"/>
            <a:chOff x="0" y="-47625"/>
            <a:chExt cx="780822" cy="831203"/>
          </a:xfrm>
        </p:grpSpPr>
        <p:sp>
          <p:nvSpPr>
            <p:cNvPr id="120" name="Google Shape;120;p12"/>
            <p:cNvSpPr/>
            <p:nvPr/>
          </p:nvSpPr>
          <p:spPr>
            <a:xfrm>
              <a:off x="0" y="0"/>
              <a:ext cx="780822" cy="783578"/>
            </a:xfrm>
            <a:custGeom>
              <a:rect b="b" l="l" r="r" t="t"/>
              <a:pathLst>
                <a:path extrusionOk="0" h="783578" w="780822">
                  <a:moveTo>
                    <a:pt x="0" y="0"/>
                  </a:moveTo>
                  <a:lnTo>
                    <a:pt x="780822" y="0"/>
                  </a:lnTo>
                  <a:lnTo>
                    <a:pt x="780822" y="783578"/>
                  </a:lnTo>
                  <a:lnTo>
                    <a:pt x="0" y="783578"/>
                  </a:lnTo>
                  <a:close/>
                </a:path>
              </a:pathLst>
            </a:custGeom>
            <a:solidFill>
              <a:srgbClr val="B62C16"/>
            </a:solidFill>
            <a:ln>
              <a:noFill/>
            </a:ln>
          </p:spPr>
        </p:sp>
        <p:sp>
          <p:nvSpPr>
            <p:cNvPr id="121" name="Google Shape;121;p12"/>
            <p:cNvSpPr txBox="1"/>
            <p:nvPr/>
          </p:nvSpPr>
          <p:spPr>
            <a:xfrm>
              <a:off x="0" y="-47625"/>
              <a:ext cx="780822" cy="83120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2" name="Google Shape;122;p12"/>
          <p:cNvGrpSpPr/>
          <p:nvPr/>
        </p:nvGrpSpPr>
        <p:grpSpPr>
          <a:xfrm>
            <a:off x="7218864" y="3548866"/>
            <a:ext cx="2820474" cy="3002460"/>
            <a:chOff x="0" y="-47625"/>
            <a:chExt cx="780822" cy="831203"/>
          </a:xfrm>
        </p:grpSpPr>
        <p:sp>
          <p:nvSpPr>
            <p:cNvPr id="123" name="Google Shape;123;p12"/>
            <p:cNvSpPr/>
            <p:nvPr/>
          </p:nvSpPr>
          <p:spPr>
            <a:xfrm>
              <a:off x="0" y="0"/>
              <a:ext cx="780822" cy="783578"/>
            </a:xfrm>
            <a:custGeom>
              <a:rect b="b" l="l" r="r" t="t"/>
              <a:pathLst>
                <a:path extrusionOk="0" h="783578" w="780822">
                  <a:moveTo>
                    <a:pt x="0" y="0"/>
                  </a:moveTo>
                  <a:lnTo>
                    <a:pt x="780822" y="0"/>
                  </a:lnTo>
                  <a:lnTo>
                    <a:pt x="780822" y="783578"/>
                  </a:lnTo>
                  <a:lnTo>
                    <a:pt x="0" y="783578"/>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124" name="Google Shape;124;p12"/>
            <p:cNvSpPr txBox="1"/>
            <p:nvPr/>
          </p:nvSpPr>
          <p:spPr>
            <a:xfrm>
              <a:off x="0" y="-47625"/>
              <a:ext cx="780822" cy="83120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5" name="Google Shape;125;p12"/>
          <p:cNvGrpSpPr/>
          <p:nvPr/>
        </p:nvGrpSpPr>
        <p:grpSpPr>
          <a:xfrm>
            <a:off x="15337930" y="-2308289"/>
            <a:ext cx="7291735" cy="6885710"/>
            <a:chOff x="0" y="0"/>
            <a:chExt cx="9722314" cy="9180947"/>
          </a:xfrm>
        </p:grpSpPr>
        <p:cxnSp>
          <p:nvCxnSpPr>
            <p:cNvPr id="126" name="Google Shape;126;p12"/>
            <p:cNvCxnSpPr/>
            <p:nvPr/>
          </p:nvCxnSpPr>
          <p:spPr>
            <a:xfrm>
              <a:off x="0" y="3857172"/>
              <a:ext cx="9722314" cy="0"/>
            </a:xfrm>
            <a:prstGeom prst="straightConnector1">
              <a:avLst/>
            </a:prstGeom>
            <a:noFill/>
            <a:ln cap="flat" cmpd="sng" w="50800">
              <a:solidFill>
                <a:srgbClr val="C2C2C2"/>
              </a:solidFill>
              <a:prstDash val="solid"/>
              <a:round/>
              <a:headEnd len="sm" w="sm" type="none"/>
              <a:tailEnd len="sm" w="sm" type="none"/>
            </a:ln>
          </p:spPr>
        </p:cxnSp>
        <p:cxnSp>
          <p:nvCxnSpPr>
            <p:cNvPr id="127" name="Google Shape;127;p12"/>
            <p:cNvCxnSpPr/>
            <p:nvPr/>
          </p:nvCxnSpPr>
          <p:spPr>
            <a:xfrm>
              <a:off x="0" y="5429945"/>
              <a:ext cx="9722314" cy="0"/>
            </a:xfrm>
            <a:prstGeom prst="straightConnector1">
              <a:avLst/>
            </a:prstGeom>
            <a:noFill/>
            <a:ln cap="flat" cmpd="sng" w="50800">
              <a:solidFill>
                <a:srgbClr val="C2C2C2"/>
              </a:solidFill>
              <a:prstDash val="solid"/>
              <a:round/>
              <a:headEnd len="sm" w="sm" type="none"/>
              <a:tailEnd len="sm" w="sm" type="none"/>
            </a:ln>
          </p:spPr>
        </p:cxnSp>
        <p:cxnSp>
          <p:nvCxnSpPr>
            <p:cNvPr id="128" name="Google Shape;128;p12"/>
            <p:cNvCxnSpPr/>
            <p:nvPr/>
          </p:nvCxnSpPr>
          <p:spPr>
            <a:xfrm>
              <a:off x="0" y="7002719"/>
              <a:ext cx="9722314" cy="0"/>
            </a:xfrm>
            <a:prstGeom prst="straightConnector1">
              <a:avLst/>
            </a:prstGeom>
            <a:noFill/>
            <a:ln cap="flat" cmpd="sng" w="50800">
              <a:solidFill>
                <a:srgbClr val="C2C2C2"/>
              </a:solidFill>
              <a:prstDash val="solid"/>
              <a:round/>
              <a:headEnd len="sm" w="sm" type="none"/>
              <a:tailEnd len="sm" w="sm" type="none"/>
            </a:ln>
          </p:spPr>
        </p:cxnSp>
        <p:cxnSp>
          <p:nvCxnSpPr>
            <p:cNvPr id="129" name="Google Shape;129;p12"/>
            <p:cNvCxnSpPr/>
            <p:nvPr/>
          </p:nvCxnSpPr>
          <p:spPr>
            <a:xfrm>
              <a:off x="2717064" y="0"/>
              <a:ext cx="0" cy="9180947"/>
            </a:xfrm>
            <a:prstGeom prst="straightConnector1">
              <a:avLst/>
            </a:prstGeom>
            <a:noFill/>
            <a:ln cap="flat" cmpd="sng" w="50800">
              <a:solidFill>
                <a:srgbClr val="C2C2C2"/>
              </a:solidFill>
              <a:prstDash val="solid"/>
              <a:round/>
              <a:headEnd len="sm" w="sm" type="none"/>
              <a:tailEnd len="sm" w="sm" type="none"/>
            </a:ln>
          </p:spPr>
        </p:cxnSp>
        <p:cxnSp>
          <p:nvCxnSpPr>
            <p:cNvPr id="130" name="Google Shape;130;p12"/>
            <p:cNvCxnSpPr/>
            <p:nvPr/>
          </p:nvCxnSpPr>
          <p:spPr>
            <a:xfrm>
              <a:off x="1010268" y="0"/>
              <a:ext cx="0" cy="9180947"/>
            </a:xfrm>
            <a:prstGeom prst="straightConnector1">
              <a:avLst/>
            </a:prstGeom>
            <a:noFill/>
            <a:ln cap="flat" cmpd="sng" w="50800">
              <a:solidFill>
                <a:srgbClr val="C2C2C2"/>
              </a:solidFill>
              <a:prstDash val="solid"/>
              <a:round/>
              <a:headEnd len="sm" w="sm" type="none"/>
              <a:tailEnd len="sm" w="sm" type="none"/>
            </a:ln>
          </p:spPr>
        </p:cxnSp>
      </p:grpSp>
      <p:grpSp>
        <p:nvGrpSpPr>
          <p:cNvPr id="131" name="Google Shape;131;p12"/>
          <p:cNvGrpSpPr/>
          <p:nvPr/>
        </p:nvGrpSpPr>
        <p:grpSpPr>
          <a:xfrm>
            <a:off x="13121400" y="3424446"/>
            <a:ext cx="2820474" cy="3002460"/>
            <a:chOff x="0" y="-47625"/>
            <a:chExt cx="780822" cy="831203"/>
          </a:xfrm>
        </p:grpSpPr>
        <p:sp>
          <p:nvSpPr>
            <p:cNvPr id="132" name="Google Shape;132;p12"/>
            <p:cNvSpPr/>
            <p:nvPr/>
          </p:nvSpPr>
          <p:spPr>
            <a:xfrm>
              <a:off x="0" y="0"/>
              <a:ext cx="780822" cy="783578"/>
            </a:xfrm>
            <a:custGeom>
              <a:rect b="b" l="l" r="r" t="t"/>
              <a:pathLst>
                <a:path extrusionOk="0" h="783578" w="780822">
                  <a:moveTo>
                    <a:pt x="0" y="0"/>
                  </a:moveTo>
                  <a:lnTo>
                    <a:pt x="780822" y="0"/>
                  </a:lnTo>
                  <a:lnTo>
                    <a:pt x="780822" y="783578"/>
                  </a:lnTo>
                  <a:lnTo>
                    <a:pt x="0" y="783578"/>
                  </a:lnTo>
                  <a:close/>
                </a:path>
              </a:pathLst>
            </a:custGeom>
            <a:solidFill>
              <a:srgbClr val="B62C16"/>
            </a:solidFill>
            <a:ln>
              <a:noFill/>
            </a:ln>
          </p:spPr>
        </p:sp>
        <p:sp>
          <p:nvSpPr>
            <p:cNvPr id="133" name="Google Shape;133;p12"/>
            <p:cNvSpPr txBox="1"/>
            <p:nvPr/>
          </p:nvSpPr>
          <p:spPr>
            <a:xfrm>
              <a:off x="0" y="-47625"/>
              <a:ext cx="780822" cy="83120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4" name="Google Shape;134;p12"/>
          <p:cNvGrpSpPr/>
          <p:nvPr/>
        </p:nvGrpSpPr>
        <p:grpSpPr>
          <a:xfrm>
            <a:off x="13297525" y="3548866"/>
            <a:ext cx="2820474" cy="3002460"/>
            <a:chOff x="0" y="-47625"/>
            <a:chExt cx="780822" cy="831203"/>
          </a:xfrm>
        </p:grpSpPr>
        <p:sp>
          <p:nvSpPr>
            <p:cNvPr id="135" name="Google Shape;135;p12"/>
            <p:cNvSpPr/>
            <p:nvPr/>
          </p:nvSpPr>
          <p:spPr>
            <a:xfrm>
              <a:off x="0" y="0"/>
              <a:ext cx="780822" cy="783578"/>
            </a:xfrm>
            <a:custGeom>
              <a:rect b="b" l="l" r="r" t="t"/>
              <a:pathLst>
                <a:path extrusionOk="0" h="783578" w="780822">
                  <a:moveTo>
                    <a:pt x="0" y="0"/>
                  </a:moveTo>
                  <a:lnTo>
                    <a:pt x="780822" y="0"/>
                  </a:lnTo>
                  <a:lnTo>
                    <a:pt x="780822" y="783578"/>
                  </a:lnTo>
                  <a:lnTo>
                    <a:pt x="0" y="783578"/>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136" name="Google Shape;136;p12"/>
            <p:cNvSpPr txBox="1"/>
            <p:nvPr/>
          </p:nvSpPr>
          <p:spPr>
            <a:xfrm>
              <a:off x="0" y="-47625"/>
              <a:ext cx="780822" cy="83120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7" name="Google Shape;137;p12"/>
          <p:cNvGrpSpPr/>
          <p:nvPr/>
        </p:nvGrpSpPr>
        <p:grpSpPr>
          <a:xfrm>
            <a:off x="1204825" y="3548866"/>
            <a:ext cx="2820474" cy="3002460"/>
            <a:chOff x="0" y="-47625"/>
            <a:chExt cx="780822" cy="831203"/>
          </a:xfrm>
        </p:grpSpPr>
        <p:sp>
          <p:nvSpPr>
            <p:cNvPr id="138" name="Google Shape;138;p12"/>
            <p:cNvSpPr/>
            <p:nvPr/>
          </p:nvSpPr>
          <p:spPr>
            <a:xfrm>
              <a:off x="0" y="0"/>
              <a:ext cx="780822" cy="783578"/>
            </a:xfrm>
            <a:custGeom>
              <a:rect b="b" l="l" r="r" t="t"/>
              <a:pathLst>
                <a:path extrusionOk="0" h="783578" w="780822">
                  <a:moveTo>
                    <a:pt x="0" y="0"/>
                  </a:moveTo>
                  <a:lnTo>
                    <a:pt x="780822" y="0"/>
                  </a:lnTo>
                  <a:lnTo>
                    <a:pt x="780822" y="783578"/>
                  </a:lnTo>
                  <a:lnTo>
                    <a:pt x="0" y="783578"/>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139" name="Google Shape;139;p12"/>
            <p:cNvSpPr txBox="1"/>
            <p:nvPr/>
          </p:nvSpPr>
          <p:spPr>
            <a:xfrm>
              <a:off x="0" y="-47625"/>
              <a:ext cx="780822" cy="83120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0" name="Google Shape;140;p12"/>
          <p:cNvSpPr txBox="1"/>
          <p:nvPr/>
        </p:nvSpPr>
        <p:spPr>
          <a:xfrm>
            <a:off x="1547455" y="4442845"/>
            <a:ext cx="2268563" cy="13313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10041" u="none" cap="none" strike="noStrike">
                <a:solidFill>
                  <a:srgbClr val="FFFFFF"/>
                </a:solidFill>
                <a:latin typeface="Archivo Black"/>
                <a:ea typeface="Archivo Black"/>
                <a:cs typeface="Archivo Black"/>
                <a:sym typeface="Archivo Black"/>
              </a:rPr>
              <a:t>01.</a:t>
            </a:r>
            <a:endParaRPr/>
          </a:p>
        </p:txBody>
      </p:sp>
      <p:sp>
        <p:nvSpPr>
          <p:cNvPr id="141" name="Google Shape;141;p12"/>
          <p:cNvSpPr txBox="1"/>
          <p:nvPr/>
        </p:nvSpPr>
        <p:spPr>
          <a:xfrm>
            <a:off x="7594651" y="4442845"/>
            <a:ext cx="2268563" cy="13313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10041" u="none" cap="none" strike="noStrike">
                <a:solidFill>
                  <a:srgbClr val="FFFFFF"/>
                </a:solidFill>
                <a:latin typeface="Archivo Black"/>
                <a:ea typeface="Archivo Black"/>
                <a:cs typeface="Archivo Black"/>
                <a:sym typeface="Archivo Black"/>
              </a:rPr>
              <a:t>02.</a:t>
            </a:r>
            <a:endParaRPr/>
          </a:p>
        </p:txBody>
      </p:sp>
      <p:sp>
        <p:nvSpPr>
          <p:cNvPr id="142" name="Google Shape;142;p12"/>
          <p:cNvSpPr txBox="1"/>
          <p:nvPr/>
        </p:nvSpPr>
        <p:spPr>
          <a:xfrm>
            <a:off x="13611213" y="4441254"/>
            <a:ext cx="2268563" cy="13313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10041" u="none" cap="none" strike="noStrike">
                <a:solidFill>
                  <a:srgbClr val="FFFFFF"/>
                </a:solidFill>
                <a:latin typeface="Archivo Black"/>
                <a:ea typeface="Archivo Black"/>
                <a:cs typeface="Archivo Black"/>
                <a:sym typeface="Archivo Black"/>
              </a:rPr>
              <a:t>03.</a:t>
            </a:r>
            <a:endParaRPr/>
          </a:p>
        </p:txBody>
      </p:sp>
      <p:pic>
        <p:nvPicPr>
          <p:cNvPr id="143" name="Google Shape;143;p12"/>
          <p:cNvPicPr preferRelativeResize="0"/>
          <p:nvPr/>
        </p:nvPicPr>
        <p:blipFill>
          <a:blip r:embed="rId4">
            <a:alphaModFix/>
          </a:blip>
          <a:stretch>
            <a:fillRect/>
          </a:stretch>
        </p:blipFill>
        <p:spPr>
          <a:xfrm>
            <a:off x="17447675" y="6541045"/>
            <a:ext cx="1614950" cy="1492604"/>
          </a:xfrm>
          <a:prstGeom prst="rect">
            <a:avLst/>
          </a:prstGeom>
          <a:noFill/>
          <a:ln>
            <a:noFill/>
          </a:ln>
        </p:spPr>
      </p:pic>
      <p:pic>
        <p:nvPicPr>
          <p:cNvPr id="144" name="Google Shape;144;p12"/>
          <p:cNvPicPr preferRelativeResize="0"/>
          <p:nvPr/>
        </p:nvPicPr>
        <p:blipFill>
          <a:blip r:embed="rId5">
            <a:alphaModFix/>
          </a:blip>
          <a:stretch>
            <a:fillRect/>
          </a:stretch>
        </p:blipFill>
        <p:spPr>
          <a:xfrm>
            <a:off x="15366025" y="553634"/>
            <a:ext cx="7235541" cy="452200"/>
          </a:xfrm>
          <a:prstGeom prst="rect">
            <a:avLst/>
          </a:prstGeom>
          <a:noFill/>
          <a:ln>
            <a:noFill/>
          </a:ln>
        </p:spPr>
      </p:pic>
      <p:pic>
        <p:nvPicPr>
          <p:cNvPr id="145" name="Google Shape;145;p12"/>
          <p:cNvPicPr preferRelativeResize="0"/>
          <p:nvPr/>
        </p:nvPicPr>
        <p:blipFill>
          <a:blip r:embed="rId6">
            <a:alphaModFix/>
          </a:blip>
          <a:stretch>
            <a:fillRect/>
          </a:stretch>
        </p:blipFill>
        <p:spPr>
          <a:xfrm>
            <a:off x="103800" y="664637"/>
            <a:ext cx="1676725" cy="452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3"/>
          <p:cNvSpPr txBox="1"/>
          <p:nvPr/>
        </p:nvSpPr>
        <p:spPr>
          <a:xfrm>
            <a:off x="6033354" y="7041050"/>
            <a:ext cx="51915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3200">
                <a:latin typeface="Archivo Black"/>
                <a:ea typeface="Archivo Black"/>
                <a:cs typeface="Archivo Black"/>
                <a:sym typeface="Archivo Black"/>
              </a:rPr>
              <a:t>DIAGRAMMI</a:t>
            </a:r>
            <a:endParaRPr/>
          </a:p>
        </p:txBody>
      </p:sp>
      <p:sp>
        <p:nvSpPr>
          <p:cNvPr id="151" name="Google Shape;151;p13"/>
          <p:cNvSpPr txBox="1"/>
          <p:nvPr/>
        </p:nvSpPr>
        <p:spPr>
          <a:xfrm>
            <a:off x="6033350" y="7717375"/>
            <a:ext cx="5191500" cy="3693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Clr>
                <a:srgbClr val="000000"/>
              </a:buClr>
              <a:buFont typeface="Arial"/>
              <a:buNone/>
            </a:pPr>
            <a:r>
              <a:rPr lang="en-US" sz="2400">
                <a:latin typeface="Open Sans"/>
                <a:ea typeface="Open Sans"/>
                <a:cs typeface="Open Sans"/>
                <a:sym typeface="Open Sans"/>
              </a:rPr>
              <a:t>dei casi d’uso e delle sequenze</a:t>
            </a:r>
            <a:endParaRPr/>
          </a:p>
        </p:txBody>
      </p:sp>
      <p:sp>
        <p:nvSpPr>
          <p:cNvPr id="152" name="Google Shape;152;p13"/>
          <p:cNvSpPr txBox="1"/>
          <p:nvPr/>
        </p:nvSpPr>
        <p:spPr>
          <a:xfrm>
            <a:off x="838300" y="7041038"/>
            <a:ext cx="3553500" cy="492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3200">
                <a:latin typeface="Archivo Black"/>
                <a:ea typeface="Archivo Black"/>
                <a:cs typeface="Archivo Black"/>
                <a:sym typeface="Archivo Black"/>
              </a:rPr>
              <a:t>FURPS+</a:t>
            </a:r>
            <a:endParaRPr/>
          </a:p>
        </p:txBody>
      </p:sp>
      <p:sp>
        <p:nvSpPr>
          <p:cNvPr id="153" name="Google Shape;153;p13"/>
          <p:cNvSpPr txBox="1"/>
          <p:nvPr/>
        </p:nvSpPr>
        <p:spPr>
          <a:xfrm>
            <a:off x="748150" y="7720175"/>
            <a:ext cx="3733800" cy="369300"/>
          </a:xfrm>
          <a:prstGeom prst="rect">
            <a:avLst/>
          </a:prstGeom>
          <a:noFill/>
          <a:ln>
            <a:noFill/>
          </a:ln>
        </p:spPr>
        <p:txBody>
          <a:bodyPr anchorCtr="0" anchor="t" bIns="0" lIns="0" spcFirstLastPara="1" rIns="0" wrap="square" tIns="0">
            <a:spAutoFit/>
          </a:bodyPr>
          <a:lstStyle/>
          <a:p>
            <a:pPr indent="0" lvl="0" marL="0" marR="0" rtl="0" algn="ctr">
              <a:lnSpc>
                <a:spcPct val="139958"/>
              </a:lnSpc>
              <a:spcBef>
                <a:spcPts val="0"/>
              </a:spcBef>
              <a:spcAft>
                <a:spcPts val="0"/>
              </a:spcAft>
              <a:buNone/>
            </a:pPr>
            <a:r>
              <a:rPr lang="en-US" sz="2400">
                <a:latin typeface="Open Sans"/>
                <a:ea typeface="Open Sans"/>
                <a:cs typeface="Open Sans"/>
                <a:sym typeface="Open Sans"/>
              </a:rPr>
              <a:t>Requisiti del software</a:t>
            </a:r>
            <a:endParaRPr/>
          </a:p>
        </p:txBody>
      </p:sp>
      <p:sp>
        <p:nvSpPr>
          <p:cNvPr id="154" name="Google Shape;154;p13"/>
          <p:cNvSpPr txBox="1"/>
          <p:nvPr/>
        </p:nvSpPr>
        <p:spPr>
          <a:xfrm>
            <a:off x="12544613" y="6985975"/>
            <a:ext cx="4326300" cy="1083600"/>
          </a:xfrm>
          <a:prstGeom prst="rect">
            <a:avLst/>
          </a:prstGeom>
          <a:noFill/>
          <a:ln>
            <a:noFill/>
          </a:ln>
        </p:spPr>
        <p:txBody>
          <a:bodyPr anchorCtr="0" anchor="t" bIns="0" lIns="0" spcFirstLastPara="1" rIns="0" wrap="square" tIns="0">
            <a:spAutoFit/>
          </a:bodyPr>
          <a:lstStyle/>
          <a:p>
            <a:pPr indent="0" lvl="0" marL="0" rtl="0" algn="ctr">
              <a:lnSpc>
                <a:spcPct val="120000"/>
              </a:lnSpc>
              <a:spcBef>
                <a:spcPts val="0"/>
              </a:spcBef>
              <a:spcAft>
                <a:spcPts val="0"/>
              </a:spcAft>
              <a:buClr>
                <a:schemeClr val="dk1"/>
              </a:buClr>
              <a:buFont typeface="Arial"/>
              <a:buNone/>
            </a:pPr>
            <a:r>
              <a:rPr lang="en-US" sz="3200">
                <a:solidFill>
                  <a:schemeClr val="dk1"/>
                </a:solidFill>
                <a:latin typeface="Archivo Black"/>
                <a:ea typeface="Archivo Black"/>
                <a:cs typeface="Archivo Black"/>
                <a:sym typeface="Archivo Black"/>
              </a:rPr>
              <a:t>ARCHITETTURA</a:t>
            </a:r>
            <a:endParaRPr>
              <a:solidFill>
                <a:schemeClr val="dk1"/>
              </a:solidFill>
            </a:endParaRPr>
          </a:p>
          <a:p>
            <a:pPr indent="0" lvl="0" marL="0" marR="0" rtl="0" algn="ctr">
              <a:lnSpc>
                <a:spcPct val="120000"/>
              </a:lnSpc>
              <a:spcBef>
                <a:spcPts val="0"/>
              </a:spcBef>
              <a:spcAft>
                <a:spcPts val="0"/>
              </a:spcAft>
              <a:buNone/>
            </a:pPr>
            <a:r>
              <a:t/>
            </a:r>
            <a:endParaRPr sz="3200">
              <a:latin typeface="Archivo Black"/>
              <a:ea typeface="Archivo Black"/>
              <a:cs typeface="Archivo Black"/>
              <a:sym typeface="Archivo Black"/>
            </a:endParaRPr>
          </a:p>
        </p:txBody>
      </p:sp>
      <p:sp>
        <p:nvSpPr>
          <p:cNvPr id="155" name="Google Shape;155;p13"/>
          <p:cNvSpPr txBox="1"/>
          <p:nvPr/>
        </p:nvSpPr>
        <p:spPr>
          <a:xfrm>
            <a:off x="12673726" y="7720150"/>
            <a:ext cx="4197300" cy="369300"/>
          </a:xfrm>
          <a:prstGeom prst="rect">
            <a:avLst/>
          </a:prstGeom>
          <a:noFill/>
          <a:ln>
            <a:noFill/>
          </a:ln>
        </p:spPr>
        <p:txBody>
          <a:bodyPr anchorCtr="0" anchor="t" bIns="0" lIns="0" spcFirstLastPara="1" rIns="0" wrap="square" tIns="0">
            <a:spAutoFit/>
          </a:bodyPr>
          <a:lstStyle/>
          <a:p>
            <a:pPr indent="0" lvl="0" marL="0" rtl="0" algn="ctr">
              <a:lnSpc>
                <a:spcPct val="139958"/>
              </a:lnSpc>
              <a:spcBef>
                <a:spcPts val="0"/>
              </a:spcBef>
              <a:spcAft>
                <a:spcPts val="0"/>
              </a:spcAft>
              <a:buNone/>
            </a:pPr>
            <a:r>
              <a:rPr lang="en-US" sz="2400">
                <a:solidFill>
                  <a:schemeClr val="dk1"/>
                </a:solidFill>
                <a:latin typeface="Open Sans"/>
                <a:ea typeface="Open Sans"/>
                <a:cs typeface="Open Sans"/>
                <a:sym typeface="Open Sans"/>
              </a:rPr>
              <a:t>Diagramma dei casi d’uso</a:t>
            </a:r>
            <a:endParaRPr sz="2400">
              <a:latin typeface="Open Sans"/>
              <a:ea typeface="Open Sans"/>
              <a:cs typeface="Open Sans"/>
              <a:sym typeface="Open Sans"/>
            </a:endParaRPr>
          </a:p>
        </p:txBody>
      </p:sp>
      <p:grpSp>
        <p:nvGrpSpPr>
          <p:cNvPr id="156" name="Google Shape;156;p13"/>
          <p:cNvGrpSpPr/>
          <p:nvPr/>
        </p:nvGrpSpPr>
        <p:grpSpPr>
          <a:xfrm>
            <a:off x="0" y="302417"/>
            <a:ext cx="6492699" cy="2674950"/>
            <a:chOff x="0" y="-47625"/>
            <a:chExt cx="1710000" cy="704509"/>
          </a:xfrm>
        </p:grpSpPr>
        <p:sp>
          <p:nvSpPr>
            <p:cNvPr id="157" name="Google Shape;157;p13"/>
            <p:cNvSpPr/>
            <p:nvPr/>
          </p:nvSpPr>
          <p:spPr>
            <a:xfrm>
              <a:off x="0" y="0"/>
              <a:ext cx="1709877" cy="656884"/>
            </a:xfrm>
            <a:custGeom>
              <a:rect b="b" l="l" r="r" t="t"/>
              <a:pathLst>
                <a:path extrusionOk="0" h="656884" w="1709877">
                  <a:moveTo>
                    <a:pt x="0" y="0"/>
                  </a:moveTo>
                  <a:lnTo>
                    <a:pt x="1709877" y="0"/>
                  </a:lnTo>
                  <a:lnTo>
                    <a:pt x="1709877" y="656884"/>
                  </a:lnTo>
                  <a:lnTo>
                    <a:pt x="0" y="656884"/>
                  </a:lnTo>
                  <a:close/>
                </a:path>
              </a:pathLst>
            </a:custGeom>
            <a:solidFill>
              <a:srgbClr val="B62C16"/>
            </a:solidFill>
            <a:ln>
              <a:noFill/>
            </a:ln>
          </p:spPr>
        </p:sp>
        <p:sp>
          <p:nvSpPr>
            <p:cNvPr id="158" name="Google Shape;158;p13"/>
            <p:cNvSpPr txBox="1"/>
            <p:nvPr/>
          </p:nvSpPr>
          <p:spPr>
            <a:xfrm>
              <a:off x="0" y="-47625"/>
              <a:ext cx="1710000" cy="7044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9" name="Google Shape;159;p13"/>
          <p:cNvSpPr txBox="1"/>
          <p:nvPr/>
        </p:nvSpPr>
        <p:spPr>
          <a:xfrm>
            <a:off x="1028700" y="1308777"/>
            <a:ext cx="5463600" cy="1077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0" u="none" cap="none" strike="noStrike">
                <a:solidFill>
                  <a:srgbClr val="FFFFFF"/>
                </a:solidFill>
                <a:latin typeface="Archivo Black"/>
                <a:ea typeface="Archivo Black"/>
                <a:cs typeface="Archivo Black"/>
                <a:sym typeface="Archivo Black"/>
              </a:rPr>
              <a:t>TABLE OF </a:t>
            </a:r>
            <a:endParaRPr/>
          </a:p>
        </p:txBody>
      </p:sp>
      <p:sp>
        <p:nvSpPr>
          <p:cNvPr id="160" name="Google Shape;160;p13"/>
          <p:cNvSpPr txBox="1"/>
          <p:nvPr/>
        </p:nvSpPr>
        <p:spPr>
          <a:xfrm>
            <a:off x="6749654" y="1312781"/>
            <a:ext cx="5924100" cy="1077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0" u="none" cap="none" strike="noStrike">
                <a:solidFill>
                  <a:srgbClr val="000000"/>
                </a:solidFill>
                <a:latin typeface="Archivo Black"/>
                <a:ea typeface="Archivo Black"/>
                <a:cs typeface="Archivo Black"/>
                <a:sym typeface="Archivo Black"/>
              </a:rPr>
              <a:t>CONTENTS</a:t>
            </a:r>
            <a:endParaRPr/>
          </a:p>
        </p:txBody>
      </p:sp>
      <p:sp>
        <p:nvSpPr>
          <p:cNvPr id="161" name="Google Shape;161;p13"/>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162" name="Google Shape;162;p13"/>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grpSp>
        <p:nvGrpSpPr>
          <p:cNvPr id="163" name="Google Shape;163;p13"/>
          <p:cNvGrpSpPr/>
          <p:nvPr/>
        </p:nvGrpSpPr>
        <p:grpSpPr>
          <a:xfrm>
            <a:off x="1028700" y="3424445"/>
            <a:ext cx="2820767" cy="3002822"/>
            <a:chOff x="0" y="-47625"/>
            <a:chExt cx="780900" cy="831300"/>
          </a:xfrm>
        </p:grpSpPr>
        <p:sp>
          <p:nvSpPr>
            <p:cNvPr id="164" name="Google Shape;164;p13"/>
            <p:cNvSpPr/>
            <p:nvPr/>
          </p:nvSpPr>
          <p:spPr>
            <a:xfrm>
              <a:off x="0" y="0"/>
              <a:ext cx="780822" cy="783578"/>
            </a:xfrm>
            <a:custGeom>
              <a:rect b="b" l="l" r="r" t="t"/>
              <a:pathLst>
                <a:path extrusionOk="0" h="783578" w="780822">
                  <a:moveTo>
                    <a:pt x="0" y="0"/>
                  </a:moveTo>
                  <a:lnTo>
                    <a:pt x="780822" y="0"/>
                  </a:lnTo>
                  <a:lnTo>
                    <a:pt x="780822" y="783578"/>
                  </a:lnTo>
                  <a:lnTo>
                    <a:pt x="0" y="783578"/>
                  </a:lnTo>
                  <a:close/>
                </a:path>
              </a:pathLst>
            </a:custGeom>
            <a:solidFill>
              <a:srgbClr val="B62C16"/>
            </a:solidFill>
            <a:ln>
              <a:noFill/>
            </a:ln>
          </p:spPr>
        </p:sp>
        <p:sp>
          <p:nvSpPr>
            <p:cNvPr id="165" name="Google Shape;165;p13"/>
            <p:cNvSpPr txBox="1"/>
            <p:nvPr/>
          </p:nvSpPr>
          <p:spPr>
            <a:xfrm>
              <a:off x="0" y="-47625"/>
              <a:ext cx="780900" cy="831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6" name="Google Shape;166;p13"/>
          <p:cNvGrpSpPr/>
          <p:nvPr/>
        </p:nvGrpSpPr>
        <p:grpSpPr>
          <a:xfrm>
            <a:off x="7042740" y="3424445"/>
            <a:ext cx="2820767" cy="3002822"/>
            <a:chOff x="0" y="-47625"/>
            <a:chExt cx="780900" cy="831300"/>
          </a:xfrm>
        </p:grpSpPr>
        <p:sp>
          <p:nvSpPr>
            <p:cNvPr id="167" name="Google Shape;167;p13"/>
            <p:cNvSpPr/>
            <p:nvPr/>
          </p:nvSpPr>
          <p:spPr>
            <a:xfrm>
              <a:off x="0" y="0"/>
              <a:ext cx="780822" cy="783578"/>
            </a:xfrm>
            <a:custGeom>
              <a:rect b="b" l="l" r="r" t="t"/>
              <a:pathLst>
                <a:path extrusionOk="0" h="783578" w="780822">
                  <a:moveTo>
                    <a:pt x="0" y="0"/>
                  </a:moveTo>
                  <a:lnTo>
                    <a:pt x="780822" y="0"/>
                  </a:lnTo>
                  <a:lnTo>
                    <a:pt x="780822" y="783578"/>
                  </a:lnTo>
                  <a:lnTo>
                    <a:pt x="0" y="783578"/>
                  </a:lnTo>
                  <a:close/>
                </a:path>
              </a:pathLst>
            </a:custGeom>
            <a:solidFill>
              <a:srgbClr val="B62C16"/>
            </a:solidFill>
            <a:ln>
              <a:noFill/>
            </a:ln>
          </p:spPr>
        </p:sp>
        <p:sp>
          <p:nvSpPr>
            <p:cNvPr id="168" name="Google Shape;168;p13"/>
            <p:cNvSpPr txBox="1"/>
            <p:nvPr/>
          </p:nvSpPr>
          <p:spPr>
            <a:xfrm>
              <a:off x="0" y="-47625"/>
              <a:ext cx="780900" cy="831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9" name="Google Shape;169;p13"/>
          <p:cNvGrpSpPr/>
          <p:nvPr/>
        </p:nvGrpSpPr>
        <p:grpSpPr>
          <a:xfrm>
            <a:off x="7218864" y="3548865"/>
            <a:ext cx="2820767" cy="3002822"/>
            <a:chOff x="0" y="-47625"/>
            <a:chExt cx="780900" cy="831300"/>
          </a:xfrm>
        </p:grpSpPr>
        <p:sp>
          <p:nvSpPr>
            <p:cNvPr id="170" name="Google Shape;170;p13"/>
            <p:cNvSpPr/>
            <p:nvPr/>
          </p:nvSpPr>
          <p:spPr>
            <a:xfrm>
              <a:off x="0" y="0"/>
              <a:ext cx="780822" cy="783578"/>
            </a:xfrm>
            <a:custGeom>
              <a:rect b="b" l="l" r="r" t="t"/>
              <a:pathLst>
                <a:path extrusionOk="0" h="783578" w="780822">
                  <a:moveTo>
                    <a:pt x="0" y="0"/>
                  </a:moveTo>
                  <a:lnTo>
                    <a:pt x="780822" y="0"/>
                  </a:lnTo>
                  <a:lnTo>
                    <a:pt x="780822" y="783578"/>
                  </a:lnTo>
                  <a:lnTo>
                    <a:pt x="0" y="783578"/>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171" name="Google Shape;171;p13"/>
            <p:cNvSpPr txBox="1"/>
            <p:nvPr/>
          </p:nvSpPr>
          <p:spPr>
            <a:xfrm>
              <a:off x="0" y="-47625"/>
              <a:ext cx="780900" cy="831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2" name="Google Shape;172;p13"/>
          <p:cNvGrpSpPr/>
          <p:nvPr/>
        </p:nvGrpSpPr>
        <p:grpSpPr>
          <a:xfrm>
            <a:off x="15337930" y="-2308289"/>
            <a:ext cx="7291800" cy="6885675"/>
            <a:chOff x="0" y="0"/>
            <a:chExt cx="9722400" cy="9180900"/>
          </a:xfrm>
        </p:grpSpPr>
        <p:cxnSp>
          <p:nvCxnSpPr>
            <p:cNvPr id="173" name="Google Shape;173;p13"/>
            <p:cNvCxnSpPr/>
            <p:nvPr/>
          </p:nvCxnSpPr>
          <p:spPr>
            <a:xfrm>
              <a:off x="0" y="3857172"/>
              <a:ext cx="9722400" cy="0"/>
            </a:xfrm>
            <a:prstGeom prst="straightConnector1">
              <a:avLst/>
            </a:prstGeom>
            <a:noFill/>
            <a:ln cap="flat" cmpd="sng" w="50800">
              <a:solidFill>
                <a:srgbClr val="C2C2C2"/>
              </a:solidFill>
              <a:prstDash val="solid"/>
              <a:round/>
              <a:headEnd len="sm" w="sm" type="none"/>
              <a:tailEnd len="sm" w="sm" type="none"/>
            </a:ln>
          </p:spPr>
        </p:cxnSp>
        <p:cxnSp>
          <p:nvCxnSpPr>
            <p:cNvPr id="174" name="Google Shape;174;p13"/>
            <p:cNvCxnSpPr/>
            <p:nvPr/>
          </p:nvCxnSpPr>
          <p:spPr>
            <a:xfrm>
              <a:off x="0" y="5429945"/>
              <a:ext cx="9722400" cy="0"/>
            </a:xfrm>
            <a:prstGeom prst="straightConnector1">
              <a:avLst/>
            </a:prstGeom>
            <a:noFill/>
            <a:ln cap="flat" cmpd="sng" w="50800">
              <a:solidFill>
                <a:srgbClr val="C2C2C2"/>
              </a:solidFill>
              <a:prstDash val="solid"/>
              <a:round/>
              <a:headEnd len="sm" w="sm" type="none"/>
              <a:tailEnd len="sm" w="sm" type="none"/>
            </a:ln>
          </p:spPr>
        </p:cxnSp>
        <p:cxnSp>
          <p:nvCxnSpPr>
            <p:cNvPr id="175" name="Google Shape;175;p13"/>
            <p:cNvCxnSpPr/>
            <p:nvPr/>
          </p:nvCxnSpPr>
          <p:spPr>
            <a:xfrm>
              <a:off x="0" y="7002719"/>
              <a:ext cx="9722400" cy="0"/>
            </a:xfrm>
            <a:prstGeom prst="straightConnector1">
              <a:avLst/>
            </a:prstGeom>
            <a:noFill/>
            <a:ln cap="flat" cmpd="sng" w="50800">
              <a:solidFill>
                <a:srgbClr val="C2C2C2"/>
              </a:solidFill>
              <a:prstDash val="solid"/>
              <a:round/>
              <a:headEnd len="sm" w="sm" type="none"/>
              <a:tailEnd len="sm" w="sm" type="none"/>
            </a:ln>
          </p:spPr>
        </p:cxnSp>
        <p:cxnSp>
          <p:nvCxnSpPr>
            <p:cNvPr id="176" name="Google Shape;176;p13"/>
            <p:cNvCxnSpPr/>
            <p:nvPr/>
          </p:nvCxnSpPr>
          <p:spPr>
            <a:xfrm>
              <a:off x="2717064" y="0"/>
              <a:ext cx="0" cy="9180900"/>
            </a:xfrm>
            <a:prstGeom prst="straightConnector1">
              <a:avLst/>
            </a:prstGeom>
            <a:noFill/>
            <a:ln cap="flat" cmpd="sng" w="50800">
              <a:solidFill>
                <a:srgbClr val="C2C2C2"/>
              </a:solidFill>
              <a:prstDash val="solid"/>
              <a:round/>
              <a:headEnd len="sm" w="sm" type="none"/>
              <a:tailEnd len="sm" w="sm" type="none"/>
            </a:ln>
          </p:spPr>
        </p:cxnSp>
        <p:cxnSp>
          <p:nvCxnSpPr>
            <p:cNvPr id="177" name="Google Shape;177;p13"/>
            <p:cNvCxnSpPr/>
            <p:nvPr/>
          </p:nvCxnSpPr>
          <p:spPr>
            <a:xfrm>
              <a:off x="1010268" y="0"/>
              <a:ext cx="0" cy="9180900"/>
            </a:xfrm>
            <a:prstGeom prst="straightConnector1">
              <a:avLst/>
            </a:prstGeom>
            <a:noFill/>
            <a:ln cap="flat" cmpd="sng" w="50800">
              <a:solidFill>
                <a:srgbClr val="C2C2C2"/>
              </a:solidFill>
              <a:prstDash val="solid"/>
              <a:round/>
              <a:headEnd len="sm" w="sm" type="none"/>
              <a:tailEnd len="sm" w="sm" type="none"/>
            </a:ln>
          </p:spPr>
        </p:cxnSp>
      </p:grpSp>
      <p:grpSp>
        <p:nvGrpSpPr>
          <p:cNvPr id="178" name="Google Shape;178;p13"/>
          <p:cNvGrpSpPr/>
          <p:nvPr/>
        </p:nvGrpSpPr>
        <p:grpSpPr>
          <a:xfrm>
            <a:off x="13121400" y="3424445"/>
            <a:ext cx="2820767" cy="3002822"/>
            <a:chOff x="0" y="-47625"/>
            <a:chExt cx="780900" cy="831300"/>
          </a:xfrm>
        </p:grpSpPr>
        <p:sp>
          <p:nvSpPr>
            <p:cNvPr id="179" name="Google Shape;179;p13"/>
            <p:cNvSpPr/>
            <p:nvPr/>
          </p:nvSpPr>
          <p:spPr>
            <a:xfrm>
              <a:off x="0" y="0"/>
              <a:ext cx="780822" cy="783578"/>
            </a:xfrm>
            <a:custGeom>
              <a:rect b="b" l="l" r="r" t="t"/>
              <a:pathLst>
                <a:path extrusionOk="0" h="783578" w="780822">
                  <a:moveTo>
                    <a:pt x="0" y="0"/>
                  </a:moveTo>
                  <a:lnTo>
                    <a:pt x="780822" y="0"/>
                  </a:lnTo>
                  <a:lnTo>
                    <a:pt x="780822" y="783578"/>
                  </a:lnTo>
                  <a:lnTo>
                    <a:pt x="0" y="783578"/>
                  </a:lnTo>
                  <a:close/>
                </a:path>
              </a:pathLst>
            </a:custGeom>
            <a:solidFill>
              <a:srgbClr val="B62C16"/>
            </a:solidFill>
            <a:ln>
              <a:noFill/>
            </a:ln>
          </p:spPr>
        </p:sp>
        <p:sp>
          <p:nvSpPr>
            <p:cNvPr id="180" name="Google Shape;180;p13"/>
            <p:cNvSpPr txBox="1"/>
            <p:nvPr/>
          </p:nvSpPr>
          <p:spPr>
            <a:xfrm>
              <a:off x="0" y="-47625"/>
              <a:ext cx="780900" cy="831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1" name="Google Shape;181;p13"/>
          <p:cNvGrpSpPr/>
          <p:nvPr/>
        </p:nvGrpSpPr>
        <p:grpSpPr>
          <a:xfrm>
            <a:off x="13297525" y="3548865"/>
            <a:ext cx="2820767" cy="3002822"/>
            <a:chOff x="0" y="-47625"/>
            <a:chExt cx="780900" cy="831300"/>
          </a:xfrm>
        </p:grpSpPr>
        <p:sp>
          <p:nvSpPr>
            <p:cNvPr id="182" name="Google Shape;182;p13"/>
            <p:cNvSpPr/>
            <p:nvPr/>
          </p:nvSpPr>
          <p:spPr>
            <a:xfrm>
              <a:off x="0" y="0"/>
              <a:ext cx="780822" cy="783578"/>
            </a:xfrm>
            <a:custGeom>
              <a:rect b="b" l="l" r="r" t="t"/>
              <a:pathLst>
                <a:path extrusionOk="0" h="783578" w="780822">
                  <a:moveTo>
                    <a:pt x="0" y="0"/>
                  </a:moveTo>
                  <a:lnTo>
                    <a:pt x="780822" y="0"/>
                  </a:lnTo>
                  <a:lnTo>
                    <a:pt x="780822" y="783578"/>
                  </a:lnTo>
                  <a:lnTo>
                    <a:pt x="0" y="783578"/>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183" name="Google Shape;183;p13"/>
            <p:cNvSpPr txBox="1"/>
            <p:nvPr/>
          </p:nvSpPr>
          <p:spPr>
            <a:xfrm>
              <a:off x="0" y="-47625"/>
              <a:ext cx="780900" cy="831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4" name="Google Shape;184;p13"/>
          <p:cNvGrpSpPr/>
          <p:nvPr/>
        </p:nvGrpSpPr>
        <p:grpSpPr>
          <a:xfrm>
            <a:off x="1204825" y="3548865"/>
            <a:ext cx="2820767" cy="3002822"/>
            <a:chOff x="0" y="-47625"/>
            <a:chExt cx="780900" cy="831300"/>
          </a:xfrm>
        </p:grpSpPr>
        <p:sp>
          <p:nvSpPr>
            <p:cNvPr id="185" name="Google Shape;185;p13"/>
            <p:cNvSpPr/>
            <p:nvPr/>
          </p:nvSpPr>
          <p:spPr>
            <a:xfrm>
              <a:off x="0" y="0"/>
              <a:ext cx="780822" cy="783578"/>
            </a:xfrm>
            <a:custGeom>
              <a:rect b="b" l="l" r="r" t="t"/>
              <a:pathLst>
                <a:path extrusionOk="0" h="783578" w="780822">
                  <a:moveTo>
                    <a:pt x="0" y="0"/>
                  </a:moveTo>
                  <a:lnTo>
                    <a:pt x="780822" y="0"/>
                  </a:lnTo>
                  <a:lnTo>
                    <a:pt x="780822" y="783578"/>
                  </a:lnTo>
                  <a:lnTo>
                    <a:pt x="0" y="783578"/>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186" name="Google Shape;186;p13"/>
            <p:cNvSpPr txBox="1"/>
            <p:nvPr/>
          </p:nvSpPr>
          <p:spPr>
            <a:xfrm>
              <a:off x="0" y="-47625"/>
              <a:ext cx="780900" cy="8313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7" name="Google Shape;187;p13"/>
          <p:cNvSpPr txBox="1"/>
          <p:nvPr/>
        </p:nvSpPr>
        <p:spPr>
          <a:xfrm>
            <a:off x="1547455" y="4442845"/>
            <a:ext cx="2268600" cy="154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10041" u="none" cap="none" strike="noStrike">
                <a:solidFill>
                  <a:srgbClr val="FFFFFF"/>
                </a:solidFill>
                <a:latin typeface="Archivo Black"/>
                <a:ea typeface="Archivo Black"/>
                <a:cs typeface="Archivo Black"/>
                <a:sym typeface="Archivo Black"/>
              </a:rPr>
              <a:t>0</a:t>
            </a:r>
            <a:r>
              <a:rPr lang="en-US" sz="10041">
                <a:solidFill>
                  <a:srgbClr val="FFFFFF"/>
                </a:solidFill>
                <a:latin typeface="Archivo Black"/>
                <a:ea typeface="Archivo Black"/>
                <a:cs typeface="Archivo Black"/>
                <a:sym typeface="Archivo Black"/>
              </a:rPr>
              <a:t>4</a:t>
            </a:r>
            <a:r>
              <a:rPr b="0" i="0" lang="en-US" sz="10041" u="none" cap="none" strike="noStrike">
                <a:solidFill>
                  <a:srgbClr val="FFFFFF"/>
                </a:solidFill>
                <a:latin typeface="Archivo Black"/>
                <a:ea typeface="Archivo Black"/>
                <a:cs typeface="Archivo Black"/>
                <a:sym typeface="Archivo Black"/>
              </a:rPr>
              <a:t>.</a:t>
            </a:r>
            <a:endParaRPr/>
          </a:p>
        </p:txBody>
      </p:sp>
      <p:sp>
        <p:nvSpPr>
          <p:cNvPr id="188" name="Google Shape;188;p13"/>
          <p:cNvSpPr txBox="1"/>
          <p:nvPr/>
        </p:nvSpPr>
        <p:spPr>
          <a:xfrm>
            <a:off x="7594651" y="4442845"/>
            <a:ext cx="2268600" cy="154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10041" u="none" cap="none" strike="noStrike">
                <a:solidFill>
                  <a:srgbClr val="FFFFFF"/>
                </a:solidFill>
                <a:latin typeface="Archivo Black"/>
                <a:ea typeface="Archivo Black"/>
                <a:cs typeface="Archivo Black"/>
                <a:sym typeface="Archivo Black"/>
              </a:rPr>
              <a:t>0</a:t>
            </a:r>
            <a:r>
              <a:rPr lang="en-US" sz="10041">
                <a:solidFill>
                  <a:srgbClr val="FFFFFF"/>
                </a:solidFill>
                <a:latin typeface="Archivo Black"/>
                <a:ea typeface="Archivo Black"/>
                <a:cs typeface="Archivo Black"/>
                <a:sym typeface="Archivo Black"/>
              </a:rPr>
              <a:t>5</a:t>
            </a:r>
            <a:r>
              <a:rPr b="0" i="0" lang="en-US" sz="10041" u="none" cap="none" strike="noStrike">
                <a:solidFill>
                  <a:srgbClr val="FFFFFF"/>
                </a:solidFill>
                <a:latin typeface="Archivo Black"/>
                <a:ea typeface="Archivo Black"/>
                <a:cs typeface="Archivo Black"/>
                <a:sym typeface="Archivo Black"/>
              </a:rPr>
              <a:t>.</a:t>
            </a:r>
            <a:endParaRPr/>
          </a:p>
        </p:txBody>
      </p:sp>
      <p:sp>
        <p:nvSpPr>
          <p:cNvPr id="189" name="Google Shape;189;p13"/>
          <p:cNvSpPr txBox="1"/>
          <p:nvPr/>
        </p:nvSpPr>
        <p:spPr>
          <a:xfrm>
            <a:off x="13611213" y="4441254"/>
            <a:ext cx="2268600" cy="1545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10041" u="none" cap="none" strike="noStrike">
                <a:solidFill>
                  <a:srgbClr val="FFFFFF"/>
                </a:solidFill>
                <a:latin typeface="Archivo Black"/>
                <a:ea typeface="Archivo Black"/>
                <a:cs typeface="Archivo Black"/>
                <a:sym typeface="Archivo Black"/>
              </a:rPr>
              <a:t>0</a:t>
            </a:r>
            <a:r>
              <a:rPr lang="en-US" sz="10041">
                <a:solidFill>
                  <a:srgbClr val="FFFFFF"/>
                </a:solidFill>
                <a:latin typeface="Archivo Black"/>
                <a:ea typeface="Archivo Black"/>
                <a:cs typeface="Archivo Black"/>
                <a:sym typeface="Archivo Black"/>
              </a:rPr>
              <a:t>6</a:t>
            </a:r>
            <a:r>
              <a:rPr b="0" i="0" lang="en-US" sz="10041" u="none" cap="none" strike="noStrike">
                <a:solidFill>
                  <a:srgbClr val="FFFFFF"/>
                </a:solidFill>
                <a:latin typeface="Archivo Black"/>
                <a:ea typeface="Archivo Black"/>
                <a:cs typeface="Archivo Black"/>
                <a:sym typeface="Archivo Black"/>
              </a:rPr>
              <a:t>.</a:t>
            </a:r>
            <a:endParaRPr/>
          </a:p>
        </p:txBody>
      </p:sp>
      <p:pic>
        <p:nvPicPr>
          <p:cNvPr id="190" name="Google Shape;190;p13"/>
          <p:cNvPicPr preferRelativeResize="0"/>
          <p:nvPr/>
        </p:nvPicPr>
        <p:blipFill>
          <a:blip r:embed="rId4">
            <a:alphaModFix/>
          </a:blip>
          <a:stretch>
            <a:fillRect/>
          </a:stretch>
        </p:blipFill>
        <p:spPr>
          <a:xfrm>
            <a:off x="17447675" y="6541045"/>
            <a:ext cx="1614950" cy="1492604"/>
          </a:xfrm>
          <a:prstGeom prst="rect">
            <a:avLst/>
          </a:prstGeom>
          <a:noFill/>
          <a:ln>
            <a:noFill/>
          </a:ln>
        </p:spPr>
      </p:pic>
      <p:pic>
        <p:nvPicPr>
          <p:cNvPr id="191" name="Google Shape;191;p13"/>
          <p:cNvPicPr preferRelativeResize="0"/>
          <p:nvPr/>
        </p:nvPicPr>
        <p:blipFill>
          <a:blip r:embed="rId5">
            <a:alphaModFix/>
          </a:blip>
          <a:stretch>
            <a:fillRect/>
          </a:stretch>
        </p:blipFill>
        <p:spPr>
          <a:xfrm>
            <a:off x="15366025" y="553634"/>
            <a:ext cx="7235541" cy="452200"/>
          </a:xfrm>
          <a:prstGeom prst="rect">
            <a:avLst/>
          </a:prstGeom>
          <a:noFill/>
          <a:ln>
            <a:noFill/>
          </a:ln>
        </p:spPr>
      </p:pic>
      <p:pic>
        <p:nvPicPr>
          <p:cNvPr id="192" name="Google Shape;192;p13"/>
          <p:cNvPicPr preferRelativeResize="0"/>
          <p:nvPr/>
        </p:nvPicPr>
        <p:blipFill>
          <a:blip r:embed="rId6">
            <a:alphaModFix/>
          </a:blip>
          <a:stretch>
            <a:fillRect/>
          </a:stretch>
        </p:blipFill>
        <p:spPr>
          <a:xfrm>
            <a:off x="103800" y="664637"/>
            <a:ext cx="1676725" cy="452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grpSp>
        <p:nvGrpSpPr>
          <p:cNvPr id="197" name="Google Shape;197;p14"/>
          <p:cNvGrpSpPr/>
          <p:nvPr/>
        </p:nvGrpSpPr>
        <p:grpSpPr>
          <a:xfrm>
            <a:off x="6629195" y="7136017"/>
            <a:ext cx="3086100" cy="1792717"/>
            <a:chOff x="0" y="-47625"/>
            <a:chExt cx="812800" cy="472156"/>
          </a:xfrm>
        </p:grpSpPr>
        <p:sp>
          <p:nvSpPr>
            <p:cNvPr id="198" name="Google Shape;198;p14"/>
            <p:cNvSpPr/>
            <p:nvPr/>
          </p:nvSpPr>
          <p:spPr>
            <a:xfrm>
              <a:off x="0" y="0"/>
              <a:ext cx="812800" cy="424531"/>
            </a:xfrm>
            <a:custGeom>
              <a:rect b="b" l="l" r="r" t="t"/>
              <a:pathLst>
                <a:path extrusionOk="0" h="424531" w="812800">
                  <a:moveTo>
                    <a:pt x="0" y="0"/>
                  </a:moveTo>
                  <a:lnTo>
                    <a:pt x="812800" y="0"/>
                  </a:lnTo>
                  <a:lnTo>
                    <a:pt x="812800" y="424531"/>
                  </a:lnTo>
                  <a:lnTo>
                    <a:pt x="0" y="424531"/>
                  </a:lnTo>
                  <a:close/>
                </a:path>
              </a:pathLst>
            </a:custGeom>
            <a:solidFill>
              <a:srgbClr val="B62C16"/>
            </a:solidFill>
            <a:ln>
              <a:noFill/>
            </a:ln>
          </p:spPr>
        </p:sp>
        <p:sp>
          <p:nvSpPr>
            <p:cNvPr id="199" name="Google Shape;199;p14"/>
            <p:cNvSpPr txBox="1"/>
            <p:nvPr/>
          </p:nvSpPr>
          <p:spPr>
            <a:xfrm>
              <a:off x="0" y="-47625"/>
              <a:ext cx="812800" cy="472156"/>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0" name="Google Shape;200;p14"/>
          <p:cNvGrpSpPr/>
          <p:nvPr/>
        </p:nvGrpSpPr>
        <p:grpSpPr>
          <a:xfrm>
            <a:off x="0" y="2626744"/>
            <a:ext cx="9438927" cy="6045955"/>
            <a:chOff x="0" y="-47625"/>
            <a:chExt cx="2485973" cy="1592350"/>
          </a:xfrm>
        </p:grpSpPr>
        <p:sp>
          <p:nvSpPr>
            <p:cNvPr id="201" name="Google Shape;201;p14"/>
            <p:cNvSpPr/>
            <p:nvPr/>
          </p:nvSpPr>
          <p:spPr>
            <a:xfrm>
              <a:off x="0" y="0"/>
              <a:ext cx="2485973" cy="1544725"/>
            </a:xfrm>
            <a:custGeom>
              <a:rect b="b" l="l" r="r" t="t"/>
              <a:pathLst>
                <a:path extrusionOk="0" h="1544725" w="2485973">
                  <a:moveTo>
                    <a:pt x="0" y="0"/>
                  </a:moveTo>
                  <a:lnTo>
                    <a:pt x="2485973" y="0"/>
                  </a:lnTo>
                  <a:lnTo>
                    <a:pt x="2485973" y="1544725"/>
                  </a:lnTo>
                  <a:lnTo>
                    <a:pt x="0" y="1544725"/>
                  </a:lnTo>
                  <a:close/>
                </a:path>
              </a:pathLst>
            </a:custGeom>
            <a:solidFill>
              <a:srgbClr val="EAEAEA"/>
            </a:solidFill>
            <a:ln>
              <a:noFill/>
            </a:ln>
          </p:spPr>
        </p:sp>
        <p:sp>
          <p:nvSpPr>
            <p:cNvPr id="202" name="Google Shape;202;p14"/>
            <p:cNvSpPr txBox="1"/>
            <p:nvPr/>
          </p:nvSpPr>
          <p:spPr>
            <a:xfrm>
              <a:off x="0" y="-47625"/>
              <a:ext cx="2485973" cy="159235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3" name="Google Shape;203;p14"/>
          <p:cNvGrpSpPr/>
          <p:nvPr/>
        </p:nvGrpSpPr>
        <p:grpSpPr>
          <a:xfrm>
            <a:off x="0" y="847873"/>
            <a:ext cx="9438991" cy="2674950"/>
            <a:chOff x="0" y="-47625"/>
            <a:chExt cx="2485973" cy="704509"/>
          </a:xfrm>
        </p:grpSpPr>
        <p:sp>
          <p:nvSpPr>
            <p:cNvPr id="204" name="Google Shape;204;p14"/>
            <p:cNvSpPr/>
            <p:nvPr/>
          </p:nvSpPr>
          <p:spPr>
            <a:xfrm>
              <a:off x="0" y="0"/>
              <a:ext cx="2485973" cy="656884"/>
            </a:xfrm>
            <a:custGeom>
              <a:rect b="b" l="l" r="r" t="t"/>
              <a:pathLst>
                <a:path extrusionOk="0" h="656884" w="2485973">
                  <a:moveTo>
                    <a:pt x="0" y="0"/>
                  </a:moveTo>
                  <a:lnTo>
                    <a:pt x="2485973" y="0"/>
                  </a:lnTo>
                  <a:lnTo>
                    <a:pt x="2485973" y="656884"/>
                  </a:lnTo>
                  <a:lnTo>
                    <a:pt x="0" y="656884"/>
                  </a:lnTo>
                  <a:close/>
                </a:path>
              </a:pathLst>
            </a:custGeom>
            <a:solidFill>
              <a:srgbClr val="B62C16"/>
            </a:solidFill>
            <a:ln>
              <a:noFill/>
            </a:ln>
          </p:spPr>
        </p:sp>
        <p:sp>
          <p:nvSpPr>
            <p:cNvPr id="205" name="Google Shape;205;p14"/>
            <p:cNvSpPr txBox="1"/>
            <p:nvPr/>
          </p:nvSpPr>
          <p:spPr>
            <a:xfrm>
              <a:off x="0" y="-47625"/>
              <a:ext cx="2485973" cy="704509"/>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6" name="Google Shape;206;p14"/>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207" name="Google Shape;207;p14"/>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cxnSp>
        <p:nvCxnSpPr>
          <p:cNvPr id="208" name="Google Shape;208;p14"/>
          <p:cNvCxnSpPr/>
          <p:nvPr/>
        </p:nvCxnSpPr>
        <p:spPr>
          <a:xfrm>
            <a:off x="11254989" y="5168632"/>
            <a:ext cx="7291735" cy="0"/>
          </a:xfrm>
          <a:prstGeom prst="straightConnector1">
            <a:avLst/>
          </a:prstGeom>
          <a:noFill/>
          <a:ln cap="flat" cmpd="sng" w="38100">
            <a:solidFill>
              <a:srgbClr val="C2C2C2"/>
            </a:solidFill>
            <a:prstDash val="solid"/>
            <a:round/>
            <a:headEnd len="sm" w="sm" type="none"/>
            <a:tailEnd len="sm" w="sm" type="none"/>
          </a:ln>
        </p:spPr>
      </p:cxnSp>
      <p:cxnSp>
        <p:nvCxnSpPr>
          <p:cNvPr id="209" name="Google Shape;209;p14"/>
          <p:cNvCxnSpPr/>
          <p:nvPr/>
        </p:nvCxnSpPr>
        <p:spPr>
          <a:xfrm>
            <a:off x="15852981" y="2275754"/>
            <a:ext cx="0" cy="6885710"/>
          </a:xfrm>
          <a:prstGeom prst="straightConnector1">
            <a:avLst/>
          </a:prstGeom>
          <a:noFill/>
          <a:ln cap="flat" cmpd="sng" w="38100">
            <a:solidFill>
              <a:srgbClr val="C2C2C2"/>
            </a:solidFill>
            <a:prstDash val="solid"/>
            <a:round/>
            <a:headEnd len="sm" w="sm" type="none"/>
            <a:tailEnd len="sm" w="sm" type="none"/>
          </a:ln>
        </p:spPr>
      </p:cxnSp>
      <p:cxnSp>
        <p:nvCxnSpPr>
          <p:cNvPr id="210" name="Google Shape;210;p14"/>
          <p:cNvCxnSpPr/>
          <p:nvPr/>
        </p:nvCxnSpPr>
        <p:spPr>
          <a:xfrm>
            <a:off x="11254989" y="6348213"/>
            <a:ext cx="7291735" cy="0"/>
          </a:xfrm>
          <a:prstGeom prst="straightConnector1">
            <a:avLst/>
          </a:prstGeom>
          <a:noFill/>
          <a:ln cap="flat" cmpd="sng" w="38100">
            <a:solidFill>
              <a:srgbClr val="C2C2C2"/>
            </a:solidFill>
            <a:prstDash val="solid"/>
            <a:round/>
            <a:headEnd len="sm" w="sm" type="none"/>
            <a:tailEnd len="sm" w="sm" type="none"/>
          </a:ln>
        </p:spPr>
      </p:cxnSp>
      <p:cxnSp>
        <p:nvCxnSpPr>
          <p:cNvPr id="211" name="Google Shape;211;p14"/>
          <p:cNvCxnSpPr/>
          <p:nvPr/>
        </p:nvCxnSpPr>
        <p:spPr>
          <a:xfrm>
            <a:off x="14572884" y="2275754"/>
            <a:ext cx="0" cy="6885710"/>
          </a:xfrm>
          <a:prstGeom prst="straightConnector1">
            <a:avLst/>
          </a:prstGeom>
          <a:noFill/>
          <a:ln cap="flat" cmpd="sng" w="38100">
            <a:solidFill>
              <a:srgbClr val="C2C2C2"/>
            </a:solidFill>
            <a:prstDash val="solid"/>
            <a:round/>
            <a:headEnd len="sm" w="sm" type="none"/>
            <a:tailEnd len="sm" w="sm" type="none"/>
          </a:ln>
        </p:spPr>
      </p:cxnSp>
      <p:cxnSp>
        <p:nvCxnSpPr>
          <p:cNvPr id="212" name="Google Shape;212;p14"/>
          <p:cNvCxnSpPr/>
          <p:nvPr/>
        </p:nvCxnSpPr>
        <p:spPr>
          <a:xfrm>
            <a:off x="11254989" y="7527793"/>
            <a:ext cx="7291735" cy="0"/>
          </a:xfrm>
          <a:prstGeom prst="straightConnector1">
            <a:avLst/>
          </a:prstGeom>
          <a:noFill/>
          <a:ln cap="flat" cmpd="sng" w="38100">
            <a:solidFill>
              <a:srgbClr val="C2C2C2"/>
            </a:solidFill>
            <a:prstDash val="solid"/>
            <a:round/>
            <a:headEnd len="sm" w="sm" type="none"/>
            <a:tailEnd len="sm" w="sm" type="none"/>
          </a:ln>
        </p:spPr>
      </p:cxnSp>
      <p:cxnSp>
        <p:nvCxnSpPr>
          <p:cNvPr id="213" name="Google Shape;213;p14"/>
          <p:cNvCxnSpPr/>
          <p:nvPr/>
        </p:nvCxnSpPr>
        <p:spPr>
          <a:xfrm>
            <a:off x="13292787" y="2275754"/>
            <a:ext cx="0" cy="6885710"/>
          </a:xfrm>
          <a:prstGeom prst="straightConnector1">
            <a:avLst/>
          </a:prstGeom>
          <a:noFill/>
          <a:ln cap="flat" cmpd="sng" w="38100">
            <a:solidFill>
              <a:srgbClr val="C2C2C2"/>
            </a:solidFill>
            <a:prstDash val="solid"/>
            <a:round/>
            <a:headEnd len="sm" w="sm" type="none"/>
            <a:tailEnd len="sm" w="sm" type="none"/>
          </a:ln>
        </p:spPr>
      </p:cxnSp>
      <p:cxnSp>
        <p:nvCxnSpPr>
          <p:cNvPr id="214" name="Google Shape;214;p14"/>
          <p:cNvCxnSpPr/>
          <p:nvPr/>
        </p:nvCxnSpPr>
        <p:spPr>
          <a:xfrm>
            <a:off x="12012690" y="2275754"/>
            <a:ext cx="0" cy="6885710"/>
          </a:xfrm>
          <a:prstGeom prst="straightConnector1">
            <a:avLst/>
          </a:prstGeom>
          <a:noFill/>
          <a:ln cap="flat" cmpd="sng" w="38100">
            <a:solidFill>
              <a:srgbClr val="C2C2C2"/>
            </a:solidFill>
            <a:prstDash val="solid"/>
            <a:round/>
            <a:headEnd len="sm" w="sm" type="none"/>
            <a:tailEnd len="sm" w="sm" type="none"/>
          </a:ln>
        </p:spPr>
      </p:cxnSp>
      <p:cxnSp>
        <p:nvCxnSpPr>
          <p:cNvPr id="215" name="Google Shape;215;p14"/>
          <p:cNvCxnSpPr/>
          <p:nvPr/>
        </p:nvCxnSpPr>
        <p:spPr>
          <a:xfrm>
            <a:off x="11254989" y="2856506"/>
            <a:ext cx="7291735" cy="0"/>
          </a:xfrm>
          <a:prstGeom prst="straightConnector1">
            <a:avLst/>
          </a:prstGeom>
          <a:noFill/>
          <a:ln cap="flat" cmpd="sng" w="38100">
            <a:solidFill>
              <a:srgbClr val="C2C2C2"/>
            </a:solidFill>
            <a:prstDash val="solid"/>
            <a:round/>
            <a:headEnd len="sm" w="sm" type="none"/>
            <a:tailEnd len="sm" w="sm" type="none"/>
          </a:ln>
        </p:spPr>
      </p:cxnSp>
      <p:cxnSp>
        <p:nvCxnSpPr>
          <p:cNvPr id="216" name="Google Shape;216;p14"/>
          <p:cNvCxnSpPr/>
          <p:nvPr/>
        </p:nvCxnSpPr>
        <p:spPr>
          <a:xfrm>
            <a:off x="17827237" y="2275754"/>
            <a:ext cx="0" cy="6550771"/>
          </a:xfrm>
          <a:prstGeom prst="straightConnector1">
            <a:avLst/>
          </a:prstGeom>
          <a:noFill/>
          <a:ln cap="flat" cmpd="sng" w="38100">
            <a:solidFill>
              <a:srgbClr val="C2C2C2"/>
            </a:solidFill>
            <a:prstDash val="solid"/>
            <a:round/>
            <a:headEnd len="sm" w="sm" type="none"/>
            <a:tailEnd len="sm" w="sm" type="none"/>
          </a:ln>
        </p:spPr>
      </p:cxnSp>
      <p:cxnSp>
        <p:nvCxnSpPr>
          <p:cNvPr id="217" name="Google Shape;217;p14"/>
          <p:cNvCxnSpPr/>
          <p:nvPr/>
        </p:nvCxnSpPr>
        <p:spPr>
          <a:xfrm>
            <a:off x="11254989" y="4036086"/>
            <a:ext cx="7291735" cy="0"/>
          </a:xfrm>
          <a:prstGeom prst="straightConnector1">
            <a:avLst/>
          </a:prstGeom>
          <a:noFill/>
          <a:ln cap="flat" cmpd="sng" w="38100">
            <a:solidFill>
              <a:srgbClr val="C2C2C2"/>
            </a:solidFill>
            <a:prstDash val="solid"/>
            <a:round/>
            <a:headEnd len="sm" w="sm" type="none"/>
            <a:tailEnd len="sm" w="sm" type="none"/>
          </a:ln>
        </p:spPr>
      </p:cxnSp>
      <p:cxnSp>
        <p:nvCxnSpPr>
          <p:cNvPr id="218" name="Google Shape;218;p14"/>
          <p:cNvCxnSpPr/>
          <p:nvPr/>
        </p:nvCxnSpPr>
        <p:spPr>
          <a:xfrm>
            <a:off x="16867983" y="2275754"/>
            <a:ext cx="0" cy="6550771"/>
          </a:xfrm>
          <a:prstGeom prst="straightConnector1">
            <a:avLst/>
          </a:prstGeom>
          <a:noFill/>
          <a:ln cap="flat" cmpd="sng" w="38100">
            <a:solidFill>
              <a:srgbClr val="C2C2C2"/>
            </a:solidFill>
            <a:prstDash val="solid"/>
            <a:round/>
            <a:headEnd len="sm" w="sm" type="none"/>
            <a:tailEnd len="sm" w="sm" type="none"/>
          </a:ln>
        </p:spPr>
      </p:cxnSp>
      <p:sp>
        <p:nvSpPr>
          <p:cNvPr id="219" name="Google Shape;219;p14"/>
          <p:cNvSpPr/>
          <p:nvPr/>
        </p:nvSpPr>
        <p:spPr>
          <a:xfrm>
            <a:off x="12836065" y="3297394"/>
            <a:ext cx="4990592" cy="6701994"/>
          </a:xfrm>
          <a:custGeom>
            <a:rect b="b" l="l" r="r" t="t"/>
            <a:pathLst>
              <a:path extrusionOk="0" h="1091530" w="812800">
                <a:moveTo>
                  <a:pt x="0" y="0"/>
                </a:moveTo>
                <a:lnTo>
                  <a:pt x="812800" y="0"/>
                </a:lnTo>
                <a:lnTo>
                  <a:pt x="812800" y="1091530"/>
                </a:lnTo>
                <a:lnTo>
                  <a:pt x="0" y="1091530"/>
                </a:lnTo>
                <a:close/>
              </a:path>
            </a:pathLst>
          </a:custGeom>
          <a:solidFill>
            <a:srgbClr val="B62C16"/>
          </a:solidFill>
          <a:ln cap="flat" cmpd="sng" w="12700">
            <a:solidFill>
              <a:srgbClr val="000000"/>
            </a:solidFill>
            <a:prstDash val="solid"/>
            <a:round/>
            <a:headEnd len="sm" w="sm" type="none"/>
            <a:tailEnd len="sm" w="sm" type="none"/>
          </a:ln>
        </p:spPr>
      </p:sp>
      <p:grpSp>
        <p:nvGrpSpPr>
          <p:cNvPr id="220" name="Google Shape;220;p14"/>
          <p:cNvGrpSpPr/>
          <p:nvPr/>
        </p:nvGrpSpPr>
        <p:grpSpPr>
          <a:xfrm>
            <a:off x="11702937" y="2429962"/>
            <a:ext cx="5004472" cy="7085193"/>
            <a:chOff x="0" y="-47625"/>
            <a:chExt cx="1385436" cy="1961462"/>
          </a:xfrm>
        </p:grpSpPr>
        <p:sp>
          <p:nvSpPr>
            <p:cNvPr id="221" name="Google Shape;221;p14"/>
            <p:cNvSpPr/>
            <p:nvPr/>
          </p:nvSpPr>
          <p:spPr>
            <a:xfrm>
              <a:off x="0" y="0"/>
              <a:ext cx="1385436" cy="1913837"/>
            </a:xfrm>
            <a:custGeom>
              <a:rect b="b" l="l" r="r" t="t"/>
              <a:pathLst>
                <a:path extrusionOk="0" h="1913837" w="1385436">
                  <a:moveTo>
                    <a:pt x="0" y="0"/>
                  </a:moveTo>
                  <a:lnTo>
                    <a:pt x="1385436" y="0"/>
                  </a:lnTo>
                  <a:lnTo>
                    <a:pt x="1385436" y="1913837"/>
                  </a:lnTo>
                  <a:lnTo>
                    <a:pt x="0" y="1913837"/>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222" name="Google Shape;222;p14"/>
            <p:cNvSpPr txBox="1"/>
            <p:nvPr/>
          </p:nvSpPr>
          <p:spPr>
            <a:xfrm>
              <a:off x="0" y="-47625"/>
              <a:ext cx="1385400" cy="19614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3" name="Google Shape;223;p14"/>
          <p:cNvSpPr/>
          <p:nvPr/>
        </p:nvSpPr>
        <p:spPr>
          <a:xfrm rot="5400000">
            <a:off x="16469565" y="863609"/>
            <a:ext cx="475647" cy="1103822"/>
          </a:xfrm>
          <a:custGeom>
            <a:rect b="b" l="l" r="r" t="t"/>
            <a:pathLst>
              <a:path extrusionOk="0" h="1103822" w="475647">
                <a:moveTo>
                  <a:pt x="0" y="0"/>
                </a:moveTo>
                <a:lnTo>
                  <a:pt x="475647" y="0"/>
                </a:lnTo>
                <a:lnTo>
                  <a:pt x="475647" y="1103822"/>
                </a:lnTo>
                <a:lnTo>
                  <a:pt x="0" y="1103822"/>
                </a:lnTo>
                <a:lnTo>
                  <a:pt x="0" y="0"/>
                </a:lnTo>
                <a:close/>
              </a:path>
            </a:pathLst>
          </a:custGeom>
          <a:blipFill rotWithShape="1">
            <a:blip r:embed="rId3">
              <a:alphaModFix/>
            </a:blip>
            <a:stretch>
              <a:fillRect b="0" l="0" r="0" t="0"/>
            </a:stretch>
          </a:blipFill>
          <a:ln>
            <a:noFill/>
          </a:ln>
        </p:spPr>
      </p:sp>
      <p:sp>
        <p:nvSpPr>
          <p:cNvPr id="224" name="Google Shape;224;p14"/>
          <p:cNvSpPr txBox="1"/>
          <p:nvPr/>
        </p:nvSpPr>
        <p:spPr>
          <a:xfrm>
            <a:off x="1028700" y="2184477"/>
            <a:ext cx="7795200" cy="1077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7000" u="none" cap="none" strike="noStrike">
                <a:solidFill>
                  <a:srgbClr val="FFFFFF"/>
                </a:solidFill>
                <a:latin typeface="Archivo Black"/>
                <a:ea typeface="Archivo Black"/>
                <a:cs typeface="Archivo Black"/>
                <a:sym typeface="Archivo Black"/>
              </a:rPr>
              <a:t>INTRODU</a:t>
            </a:r>
            <a:r>
              <a:rPr lang="en-US" sz="7000">
                <a:solidFill>
                  <a:srgbClr val="FFFFFF"/>
                </a:solidFill>
                <a:latin typeface="Archivo Black"/>
                <a:ea typeface="Archivo Black"/>
                <a:cs typeface="Archivo Black"/>
                <a:sym typeface="Archivo Black"/>
              </a:rPr>
              <a:t>ZIONE</a:t>
            </a:r>
            <a:endParaRPr/>
          </a:p>
        </p:txBody>
      </p:sp>
      <p:sp>
        <p:nvSpPr>
          <p:cNvPr id="225" name="Google Shape;225;p14"/>
          <p:cNvSpPr txBox="1"/>
          <p:nvPr/>
        </p:nvSpPr>
        <p:spPr>
          <a:xfrm>
            <a:off x="1028700" y="3624990"/>
            <a:ext cx="7795200" cy="5504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SzPts val="1100"/>
              <a:buNone/>
            </a:pPr>
            <a:r>
              <a:rPr lang="en-US" sz="2400">
                <a:latin typeface="Open Sans"/>
                <a:ea typeface="Open Sans"/>
                <a:cs typeface="Open Sans"/>
                <a:sym typeface="Open Sans"/>
              </a:rPr>
              <a:t>Il progetto mira a sviluppare una suite per il Penetration Testing basata sull’intelligenza artificiale, progettata per assistere l’utente e migliorare l’efficacia e l’efficienza delle valutazioni di sicurezza.</a:t>
            </a:r>
            <a:endParaRPr sz="2400">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US" sz="2400">
                <a:latin typeface="Open Sans"/>
                <a:ea typeface="Open Sans"/>
                <a:cs typeface="Open Sans"/>
                <a:sym typeface="Open Sans"/>
              </a:rPr>
              <a:t>Questa soluzione integrerà un modello linguistico avanzato (LLM) appositamente ottimizzato per eseguire compiti di analisi automatizzata e interagire con gli strumenti di sicurezza esistenti.</a:t>
            </a:r>
            <a:endParaRPr sz="2400">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US" sz="2400">
                <a:latin typeface="Open Sans"/>
                <a:ea typeface="Open Sans"/>
                <a:cs typeface="Open Sans"/>
                <a:sym typeface="Open Sans"/>
              </a:rPr>
              <a:t>Offrendo agli utenti un’esperienza interattiva per dialogare direttamente con il modello e pianificare strategie di mitigazione personalizzate.</a:t>
            </a:r>
            <a:endParaRPr sz="2400">
              <a:latin typeface="Open Sans"/>
              <a:ea typeface="Open Sans"/>
              <a:cs typeface="Open Sans"/>
              <a:sym typeface="Open Sans"/>
            </a:endParaRPr>
          </a:p>
          <a:p>
            <a:pPr indent="0" lvl="0" marL="0" rtl="0" algn="l">
              <a:lnSpc>
                <a:spcPct val="115000"/>
              </a:lnSpc>
              <a:spcBef>
                <a:spcPts val="1200"/>
              </a:spcBef>
              <a:spcAft>
                <a:spcPts val="0"/>
              </a:spcAft>
              <a:buNone/>
            </a:pPr>
            <a:r>
              <a:t/>
            </a:r>
            <a:endParaRPr sz="2400">
              <a:latin typeface="Open Sans"/>
              <a:ea typeface="Open Sans"/>
              <a:cs typeface="Open Sans"/>
              <a:sym typeface="Open Sans"/>
            </a:endParaRPr>
          </a:p>
        </p:txBody>
      </p:sp>
      <p:pic>
        <p:nvPicPr>
          <p:cNvPr id="226" name="Google Shape;226;p14"/>
          <p:cNvPicPr preferRelativeResize="0"/>
          <p:nvPr/>
        </p:nvPicPr>
        <p:blipFill>
          <a:blip r:embed="rId4">
            <a:alphaModFix/>
          </a:blip>
          <a:stretch>
            <a:fillRect/>
          </a:stretch>
        </p:blipFill>
        <p:spPr>
          <a:xfrm>
            <a:off x="1304025" y="-842180"/>
            <a:ext cx="1614950" cy="1492604"/>
          </a:xfrm>
          <a:prstGeom prst="rect">
            <a:avLst/>
          </a:prstGeom>
          <a:noFill/>
          <a:ln>
            <a:noFill/>
          </a:ln>
        </p:spPr>
      </p:pic>
      <p:pic>
        <p:nvPicPr>
          <p:cNvPr id="227" name="Google Shape;227;p14"/>
          <p:cNvPicPr preferRelativeResize="0"/>
          <p:nvPr/>
        </p:nvPicPr>
        <p:blipFill>
          <a:blip r:embed="rId5">
            <a:alphaModFix/>
          </a:blip>
          <a:stretch>
            <a:fillRect/>
          </a:stretch>
        </p:blipFill>
        <p:spPr>
          <a:xfrm>
            <a:off x="11283088" y="-49291"/>
            <a:ext cx="7235541" cy="452200"/>
          </a:xfrm>
          <a:prstGeom prst="rect">
            <a:avLst/>
          </a:prstGeom>
          <a:noFill/>
          <a:ln>
            <a:noFill/>
          </a:ln>
        </p:spPr>
      </p:pic>
      <p:pic>
        <p:nvPicPr>
          <p:cNvPr id="228" name="Google Shape;228;p14"/>
          <p:cNvPicPr preferRelativeResize="0"/>
          <p:nvPr/>
        </p:nvPicPr>
        <p:blipFill>
          <a:blip r:embed="rId6">
            <a:alphaModFix/>
          </a:blip>
          <a:stretch>
            <a:fillRect/>
          </a:stretch>
        </p:blipFill>
        <p:spPr>
          <a:xfrm>
            <a:off x="10177409" y="3520959"/>
            <a:ext cx="787100" cy="1488778"/>
          </a:xfrm>
          <a:prstGeom prst="rect">
            <a:avLst/>
          </a:prstGeom>
          <a:noFill/>
          <a:ln>
            <a:noFill/>
          </a:ln>
        </p:spPr>
      </p:pic>
      <p:pic>
        <p:nvPicPr>
          <p:cNvPr id="229" name="Google Shape;229;p14"/>
          <p:cNvPicPr preferRelativeResize="0"/>
          <p:nvPr/>
        </p:nvPicPr>
        <p:blipFill>
          <a:blip r:embed="rId7">
            <a:alphaModFix/>
          </a:blip>
          <a:stretch>
            <a:fillRect/>
          </a:stretch>
        </p:blipFill>
        <p:spPr>
          <a:xfrm>
            <a:off x="7136800" y="1289755"/>
            <a:ext cx="1687100" cy="531803"/>
          </a:xfrm>
          <a:prstGeom prst="rect">
            <a:avLst/>
          </a:prstGeom>
          <a:noFill/>
          <a:ln>
            <a:noFill/>
          </a:ln>
        </p:spPr>
      </p:pic>
      <p:sp>
        <p:nvSpPr>
          <p:cNvPr id="230" name="Google Shape;230;p14"/>
          <p:cNvSpPr/>
          <p:nvPr/>
        </p:nvSpPr>
        <p:spPr>
          <a:xfrm rot="5400000">
            <a:off x="16744890" y="863609"/>
            <a:ext cx="475647" cy="1103822"/>
          </a:xfrm>
          <a:custGeom>
            <a:rect b="b" l="l" r="r" t="t"/>
            <a:pathLst>
              <a:path extrusionOk="0" h="1103822" w="475647">
                <a:moveTo>
                  <a:pt x="0" y="0"/>
                </a:moveTo>
                <a:lnTo>
                  <a:pt x="475647" y="0"/>
                </a:lnTo>
                <a:lnTo>
                  <a:pt x="475647" y="1103822"/>
                </a:lnTo>
                <a:lnTo>
                  <a:pt x="0" y="1103822"/>
                </a:lnTo>
                <a:lnTo>
                  <a:pt x="0" y="0"/>
                </a:lnTo>
                <a:close/>
              </a:path>
            </a:pathLst>
          </a:custGeom>
          <a:blipFill rotWithShape="1">
            <a:blip r:embed="rId3">
              <a:alphaModFix/>
            </a:blip>
            <a:stretch>
              <a:fillRect b="0" l="0" r="0" t="0"/>
            </a:stretch>
          </a:blipFill>
          <a:ln>
            <a:noFill/>
          </a:ln>
        </p:spPr>
      </p:sp>
      <p:sp>
        <p:nvSpPr>
          <p:cNvPr id="231" name="Google Shape;231;p14"/>
          <p:cNvSpPr txBox="1"/>
          <p:nvPr/>
        </p:nvSpPr>
        <p:spPr>
          <a:xfrm>
            <a:off x="13060900" y="3475900"/>
            <a:ext cx="3000000" cy="565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400">
                <a:solidFill>
                  <a:schemeClr val="lt1"/>
                </a:solidFill>
                <a:latin typeface="Open Sans"/>
                <a:ea typeface="Open Sans"/>
                <a:cs typeface="Open Sans"/>
                <a:sym typeface="Open Sans"/>
              </a:rPr>
              <a:t>NOTA:</a:t>
            </a:r>
            <a:r>
              <a:rPr lang="en-US" sz="2400">
                <a:solidFill>
                  <a:schemeClr val="lt1"/>
                </a:solidFill>
                <a:latin typeface="Open Sans"/>
                <a:ea typeface="Open Sans"/>
                <a:cs typeface="Open Sans"/>
                <a:sym typeface="Open Sans"/>
              </a:rPr>
              <a:t> i modelli, i dataset e i framework che verranno nominati in seguito sono provvisori e potrebbero subire dei cambiamenti nel corso del progetto come verrà approfondito nell’analisi dei rischi.</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cxnSp>
        <p:nvCxnSpPr>
          <p:cNvPr id="236" name="Google Shape;236;p15"/>
          <p:cNvCxnSpPr/>
          <p:nvPr/>
        </p:nvCxnSpPr>
        <p:spPr>
          <a:xfrm>
            <a:off x="0" y="5293228"/>
            <a:ext cx="7594335" cy="0"/>
          </a:xfrm>
          <a:prstGeom prst="straightConnector1">
            <a:avLst/>
          </a:prstGeom>
          <a:noFill/>
          <a:ln cap="flat" cmpd="sng" w="38100">
            <a:solidFill>
              <a:srgbClr val="C2C2C2"/>
            </a:solidFill>
            <a:prstDash val="solid"/>
            <a:round/>
            <a:headEnd len="sm" w="sm" type="none"/>
            <a:tailEnd len="sm" w="sm" type="none"/>
          </a:ln>
        </p:spPr>
      </p:cxnSp>
      <p:cxnSp>
        <p:nvCxnSpPr>
          <p:cNvPr id="237" name="Google Shape;237;p15"/>
          <p:cNvCxnSpPr/>
          <p:nvPr/>
        </p:nvCxnSpPr>
        <p:spPr>
          <a:xfrm>
            <a:off x="0" y="6477704"/>
            <a:ext cx="7594335" cy="0"/>
          </a:xfrm>
          <a:prstGeom prst="straightConnector1">
            <a:avLst/>
          </a:prstGeom>
          <a:noFill/>
          <a:ln cap="flat" cmpd="sng" w="38100">
            <a:solidFill>
              <a:srgbClr val="C2C2C2"/>
            </a:solidFill>
            <a:prstDash val="solid"/>
            <a:round/>
            <a:headEnd len="sm" w="sm" type="none"/>
            <a:tailEnd len="sm" w="sm" type="none"/>
          </a:ln>
        </p:spPr>
      </p:cxnSp>
      <p:cxnSp>
        <p:nvCxnSpPr>
          <p:cNvPr id="238" name="Google Shape;238;p15"/>
          <p:cNvCxnSpPr/>
          <p:nvPr/>
        </p:nvCxnSpPr>
        <p:spPr>
          <a:xfrm>
            <a:off x="0" y="7662179"/>
            <a:ext cx="7594335" cy="0"/>
          </a:xfrm>
          <a:prstGeom prst="straightConnector1">
            <a:avLst/>
          </a:prstGeom>
          <a:noFill/>
          <a:ln cap="flat" cmpd="sng" w="38100">
            <a:solidFill>
              <a:srgbClr val="C2C2C2"/>
            </a:solidFill>
            <a:prstDash val="solid"/>
            <a:round/>
            <a:headEnd len="sm" w="sm" type="none"/>
            <a:tailEnd len="sm" w="sm" type="none"/>
          </a:ln>
        </p:spPr>
      </p:cxnSp>
      <p:cxnSp>
        <p:nvCxnSpPr>
          <p:cNvPr id="239" name="Google Shape;239;p15"/>
          <p:cNvCxnSpPr/>
          <p:nvPr/>
        </p:nvCxnSpPr>
        <p:spPr>
          <a:xfrm>
            <a:off x="0" y="4155982"/>
            <a:ext cx="7594335" cy="0"/>
          </a:xfrm>
          <a:prstGeom prst="straightConnector1">
            <a:avLst/>
          </a:prstGeom>
          <a:noFill/>
          <a:ln cap="flat" cmpd="sng" w="38100">
            <a:solidFill>
              <a:srgbClr val="C2C2C2"/>
            </a:solidFill>
            <a:prstDash val="solid"/>
            <a:round/>
            <a:headEnd len="sm" w="sm" type="none"/>
            <a:tailEnd len="sm" w="sm" type="none"/>
          </a:ln>
        </p:spPr>
      </p:cxnSp>
      <p:cxnSp>
        <p:nvCxnSpPr>
          <p:cNvPr id="240" name="Google Shape;240;p15"/>
          <p:cNvCxnSpPr/>
          <p:nvPr/>
        </p:nvCxnSpPr>
        <p:spPr>
          <a:xfrm>
            <a:off x="4617763" y="2388344"/>
            <a:ext cx="0" cy="6457022"/>
          </a:xfrm>
          <a:prstGeom prst="straightConnector1">
            <a:avLst/>
          </a:prstGeom>
          <a:noFill/>
          <a:ln cap="flat" cmpd="sng" w="38100">
            <a:solidFill>
              <a:srgbClr val="C2C2C2"/>
            </a:solidFill>
            <a:prstDash val="solid"/>
            <a:round/>
            <a:headEnd len="sm" w="sm" type="none"/>
            <a:tailEnd len="sm" w="sm" type="none"/>
          </a:ln>
        </p:spPr>
      </p:cxnSp>
      <p:cxnSp>
        <p:nvCxnSpPr>
          <p:cNvPr id="241" name="Google Shape;241;p15"/>
          <p:cNvCxnSpPr/>
          <p:nvPr/>
        </p:nvCxnSpPr>
        <p:spPr>
          <a:xfrm>
            <a:off x="3374891" y="2388344"/>
            <a:ext cx="0" cy="6457022"/>
          </a:xfrm>
          <a:prstGeom prst="straightConnector1">
            <a:avLst/>
          </a:prstGeom>
          <a:noFill/>
          <a:ln cap="flat" cmpd="sng" w="38100">
            <a:solidFill>
              <a:srgbClr val="C2C2C2"/>
            </a:solidFill>
            <a:prstDash val="solid"/>
            <a:round/>
            <a:headEnd len="sm" w="sm" type="none"/>
            <a:tailEnd len="sm" w="sm" type="none"/>
          </a:ln>
        </p:spPr>
      </p:cxnSp>
      <p:cxnSp>
        <p:nvCxnSpPr>
          <p:cNvPr id="242" name="Google Shape;242;p15"/>
          <p:cNvCxnSpPr/>
          <p:nvPr/>
        </p:nvCxnSpPr>
        <p:spPr>
          <a:xfrm>
            <a:off x="2122365" y="2388344"/>
            <a:ext cx="0" cy="6456900"/>
          </a:xfrm>
          <a:prstGeom prst="straightConnector1">
            <a:avLst/>
          </a:prstGeom>
          <a:noFill/>
          <a:ln cap="flat" cmpd="sng" w="38100">
            <a:solidFill>
              <a:srgbClr val="C2C2C2"/>
            </a:solidFill>
            <a:prstDash val="solid"/>
            <a:round/>
            <a:headEnd len="sm" w="sm" type="none"/>
            <a:tailEnd len="sm" w="sm" type="none"/>
          </a:ln>
        </p:spPr>
      </p:cxnSp>
      <p:cxnSp>
        <p:nvCxnSpPr>
          <p:cNvPr id="243" name="Google Shape;243;p15"/>
          <p:cNvCxnSpPr/>
          <p:nvPr/>
        </p:nvCxnSpPr>
        <p:spPr>
          <a:xfrm>
            <a:off x="789145" y="2388344"/>
            <a:ext cx="0" cy="6457022"/>
          </a:xfrm>
          <a:prstGeom prst="straightConnector1">
            <a:avLst/>
          </a:prstGeom>
          <a:noFill/>
          <a:ln cap="flat" cmpd="sng" w="38100">
            <a:solidFill>
              <a:srgbClr val="C2C2C2"/>
            </a:solidFill>
            <a:prstDash val="solid"/>
            <a:round/>
            <a:headEnd len="sm" w="sm" type="none"/>
            <a:tailEnd len="sm" w="sm" type="none"/>
          </a:ln>
        </p:spPr>
      </p:cxnSp>
      <p:cxnSp>
        <p:nvCxnSpPr>
          <p:cNvPr id="244" name="Google Shape;244;p15"/>
          <p:cNvCxnSpPr/>
          <p:nvPr/>
        </p:nvCxnSpPr>
        <p:spPr>
          <a:xfrm>
            <a:off x="0" y="2971507"/>
            <a:ext cx="7594200" cy="0"/>
          </a:xfrm>
          <a:prstGeom prst="straightConnector1">
            <a:avLst/>
          </a:prstGeom>
          <a:noFill/>
          <a:ln cap="flat" cmpd="sng" w="38100">
            <a:solidFill>
              <a:srgbClr val="C2C2C2"/>
            </a:solidFill>
            <a:prstDash val="solid"/>
            <a:round/>
            <a:headEnd len="sm" w="sm" type="none"/>
            <a:tailEnd len="sm" w="sm" type="none"/>
          </a:ln>
        </p:spPr>
      </p:cxnSp>
      <p:cxnSp>
        <p:nvCxnSpPr>
          <p:cNvPr id="245" name="Google Shape;245;p15"/>
          <p:cNvCxnSpPr/>
          <p:nvPr/>
        </p:nvCxnSpPr>
        <p:spPr>
          <a:xfrm>
            <a:off x="6898785" y="2702431"/>
            <a:ext cx="0" cy="6142935"/>
          </a:xfrm>
          <a:prstGeom prst="straightConnector1">
            <a:avLst/>
          </a:prstGeom>
          <a:noFill/>
          <a:ln cap="flat" cmpd="sng" w="38100">
            <a:solidFill>
              <a:srgbClr val="C2C2C2"/>
            </a:solidFill>
            <a:prstDash val="solid"/>
            <a:round/>
            <a:headEnd len="sm" w="sm" type="none"/>
            <a:tailEnd len="sm" w="sm" type="none"/>
          </a:ln>
        </p:spPr>
      </p:cxnSp>
      <p:cxnSp>
        <p:nvCxnSpPr>
          <p:cNvPr id="246" name="Google Shape;246;p15"/>
          <p:cNvCxnSpPr/>
          <p:nvPr/>
        </p:nvCxnSpPr>
        <p:spPr>
          <a:xfrm>
            <a:off x="5752511" y="2702431"/>
            <a:ext cx="0" cy="6142935"/>
          </a:xfrm>
          <a:prstGeom prst="straightConnector1">
            <a:avLst/>
          </a:prstGeom>
          <a:noFill/>
          <a:ln cap="flat" cmpd="sng" w="38100">
            <a:solidFill>
              <a:srgbClr val="C2C2C2"/>
            </a:solidFill>
            <a:prstDash val="solid"/>
            <a:round/>
            <a:headEnd len="sm" w="sm" type="none"/>
            <a:tailEnd len="sm" w="sm" type="none"/>
          </a:ln>
        </p:spPr>
      </p:cxnSp>
      <p:grpSp>
        <p:nvGrpSpPr>
          <p:cNvPr id="247" name="Google Shape;247;p15"/>
          <p:cNvGrpSpPr/>
          <p:nvPr/>
        </p:nvGrpSpPr>
        <p:grpSpPr>
          <a:xfrm>
            <a:off x="564051" y="2908250"/>
            <a:ext cx="7263597" cy="6093993"/>
            <a:chOff x="0" y="-47625"/>
            <a:chExt cx="780822" cy="1081454"/>
          </a:xfrm>
        </p:grpSpPr>
        <p:sp>
          <p:nvSpPr>
            <p:cNvPr id="248" name="Google Shape;248;p15"/>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B62C16"/>
            </a:solidFill>
            <a:ln>
              <a:noFill/>
            </a:ln>
          </p:spPr>
        </p:sp>
        <p:sp>
          <p:nvSpPr>
            <p:cNvPr id="249" name="Google Shape;249;p15"/>
            <p:cNvSpPr txBox="1"/>
            <p:nvPr/>
          </p:nvSpPr>
          <p:spPr>
            <a:xfrm>
              <a:off x="0" y="-47625"/>
              <a:ext cx="780822" cy="1081454"/>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0" name="Google Shape;250;p15"/>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251" name="Google Shape;251;p15"/>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252" name="Google Shape;252;p15"/>
          <p:cNvSpPr txBox="1"/>
          <p:nvPr/>
        </p:nvSpPr>
        <p:spPr>
          <a:xfrm>
            <a:off x="564053" y="1890625"/>
            <a:ext cx="7216800" cy="738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4800">
                <a:latin typeface="Archivo Black"/>
                <a:ea typeface="Archivo Black"/>
                <a:cs typeface="Archivo Black"/>
                <a:sym typeface="Archivo Black"/>
              </a:rPr>
              <a:t>ATTUALI</a:t>
            </a:r>
            <a:endParaRPr sz="4800"/>
          </a:p>
        </p:txBody>
      </p:sp>
      <p:sp>
        <p:nvSpPr>
          <p:cNvPr id="253" name="Google Shape;253;p15"/>
          <p:cNvSpPr txBox="1"/>
          <p:nvPr/>
        </p:nvSpPr>
        <p:spPr>
          <a:xfrm>
            <a:off x="10480890" y="1890625"/>
            <a:ext cx="7216800" cy="738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4800">
                <a:latin typeface="Archivo Black"/>
                <a:ea typeface="Archivo Black"/>
                <a:cs typeface="Archivo Black"/>
                <a:sym typeface="Archivo Black"/>
              </a:rPr>
              <a:t>FUTURI</a:t>
            </a:r>
            <a:endParaRPr sz="4800"/>
          </a:p>
        </p:txBody>
      </p:sp>
      <p:grpSp>
        <p:nvGrpSpPr>
          <p:cNvPr id="254" name="Google Shape;254;p15"/>
          <p:cNvGrpSpPr/>
          <p:nvPr/>
        </p:nvGrpSpPr>
        <p:grpSpPr>
          <a:xfrm>
            <a:off x="15201900" y="-180827"/>
            <a:ext cx="3086120" cy="1792729"/>
            <a:chOff x="0" y="-47625"/>
            <a:chExt cx="812800" cy="472156"/>
          </a:xfrm>
        </p:grpSpPr>
        <p:sp>
          <p:nvSpPr>
            <p:cNvPr id="255" name="Google Shape;255;p15"/>
            <p:cNvSpPr/>
            <p:nvPr/>
          </p:nvSpPr>
          <p:spPr>
            <a:xfrm>
              <a:off x="0" y="0"/>
              <a:ext cx="812800" cy="424531"/>
            </a:xfrm>
            <a:custGeom>
              <a:rect b="b" l="l" r="r" t="t"/>
              <a:pathLst>
                <a:path extrusionOk="0" h="424531" w="812800">
                  <a:moveTo>
                    <a:pt x="0" y="0"/>
                  </a:moveTo>
                  <a:lnTo>
                    <a:pt x="812800" y="0"/>
                  </a:lnTo>
                  <a:lnTo>
                    <a:pt x="812800" y="424531"/>
                  </a:lnTo>
                  <a:lnTo>
                    <a:pt x="0" y="424531"/>
                  </a:lnTo>
                  <a:close/>
                </a:path>
              </a:pathLst>
            </a:custGeom>
            <a:solidFill>
              <a:srgbClr val="B62C16"/>
            </a:solidFill>
            <a:ln>
              <a:noFill/>
            </a:ln>
          </p:spPr>
        </p:sp>
        <p:sp>
          <p:nvSpPr>
            <p:cNvPr id="256" name="Google Shape;256;p15"/>
            <p:cNvSpPr txBox="1"/>
            <p:nvPr/>
          </p:nvSpPr>
          <p:spPr>
            <a:xfrm>
              <a:off x="0" y="-47625"/>
              <a:ext cx="812800" cy="472156"/>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7" name="Google Shape;257;p15"/>
          <p:cNvGrpSpPr/>
          <p:nvPr/>
        </p:nvGrpSpPr>
        <p:grpSpPr>
          <a:xfrm>
            <a:off x="10633248" y="2908250"/>
            <a:ext cx="6912071" cy="6093993"/>
            <a:chOff x="0" y="-47625"/>
            <a:chExt cx="780822" cy="1081454"/>
          </a:xfrm>
        </p:grpSpPr>
        <p:sp>
          <p:nvSpPr>
            <p:cNvPr id="258" name="Google Shape;258;p15"/>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B62C16"/>
            </a:solidFill>
            <a:ln>
              <a:noFill/>
            </a:ln>
          </p:spPr>
        </p:sp>
        <p:sp>
          <p:nvSpPr>
            <p:cNvPr id="259" name="Google Shape;259;p15"/>
            <p:cNvSpPr txBox="1"/>
            <p:nvPr/>
          </p:nvSpPr>
          <p:spPr>
            <a:xfrm>
              <a:off x="0" y="-47625"/>
              <a:ext cx="780822" cy="1081454"/>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0" name="Google Shape;260;p15"/>
          <p:cNvGrpSpPr/>
          <p:nvPr/>
        </p:nvGrpSpPr>
        <p:grpSpPr>
          <a:xfrm>
            <a:off x="10458562" y="3067886"/>
            <a:ext cx="6912058" cy="6094036"/>
            <a:chOff x="0" y="-47625"/>
            <a:chExt cx="780900" cy="1081500"/>
          </a:xfrm>
        </p:grpSpPr>
        <p:sp>
          <p:nvSpPr>
            <p:cNvPr id="261" name="Google Shape;261;p15"/>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262" name="Google Shape;262;p15"/>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63" name="Google Shape;263;p15"/>
          <p:cNvCxnSpPr/>
          <p:nvPr/>
        </p:nvCxnSpPr>
        <p:spPr>
          <a:xfrm>
            <a:off x="14730633" y="-883373"/>
            <a:ext cx="7776416" cy="0"/>
          </a:xfrm>
          <a:prstGeom prst="straightConnector1">
            <a:avLst/>
          </a:prstGeom>
          <a:noFill/>
          <a:ln cap="flat" cmpd="sng" w="38100">
            <a:solidFill>
              <a:srgbClr val="C2C2C2"/>
            </a:solidFill>
            <a:prstDash val="solid"/>
            <a:round/>
            <a:headEnd len="sm" w="sm" type="none"/>
            <a:tailEnd len="sm" w="sm" type="none"/>
          </a:ln>
        </p:spPr>
      </p:cxnSp>
      <p:cxnSp>
        <p:nvCxnSpPr>
          <p:cNvPr id="264" name="Google Shape;264;p15"/>
          <p:cNvCxnSpPr/>
          <p:nvPr/>
        </p:nvCxnSpPr>
        <p:spPr>
          <a:xfrm>
            <a:off x="14730633" y="-3349186"/>
            <a:ext cx="7776416" cy="0"/>
          </a:xfrm>
          <a:prstGeom prst="straightConnector1">
            <a:avLst/>
          </a:prstGeom>
          <a:noFill/>
          <a:ln cap="flat" cmpd="sng" w="38100">
            <a:solidFill>
              <a:srgbClr val="C2C2C2"/>
            </a:solidFill>
            <a:prstDash val="solid"/>
            <a:round/>
            <a:headEnd len="sm" w="sm" type="none"/>
            <a:tailEnd len="sm" w="sm" type="none"/>
          </a:ln>
        </p:spPr>
      </p:cxnSp>
      <p:cxnSp>
        <p:nvCxnSpPr>
          <p:cNvPr id="265" name="Google Shape;265;p15"/>
          <p:cNvCxnSpPr/>
          <p:nvPr/>
        </p:nvCxnSpPr>
        <p:spPr>
          <a:xfrm>
            <a:off x="22076672" y="-3968541"/>
            <a:ext cx="0" cy="7320410"/>
          </a:xfrm>
          <a:prstGeom prst="straightConnector1">
            <a:avLst/>
          </a:prstGeom>
          <a:noFill/>
          <a:ln cap="flat" cmpd="sng" w="38100">
            <a:solidFill>
              <a:srgbClr val="C2C2C2"/>
            </a:solidFill>
            <a:prstDash val="solid"/>
            <a:round/>
            <a:headEnd len="sm" w="sm" type="none"/>
            <a:tailEnd len="sm" w="sm" type="none"/>
          </a:ln>
        </p:spPr>
      </p:cxnSp>
      <p:cxnSp>
        <p:nvCxnSpPr>
          <p:cNvPr id="266" name="Google Shape;266;p15"/>
          <p:cNvCxnSpPr/>
          <p:nvPr/>
        </p:nvCxnSpPr>
        <p:spPr>
          <a:xfrm>
            <a:off x="14730633" y="-2091199"/>
            <a:ext cx="7776416" cy="0"/>
          </a:xfrm>
          <a:prstGeom prst="straightConnector1">
            <a:avLst/>
          </a:prstGeom>
          <a:noFill/>
          <a:ln cap="flat" cmpd="sng" w="38100">
            <a:solidFill>
              <a:srgbClr val="C2C2C2"/>
            </a:solidFill>
            <a:prstDash val="solid"/>
            <a:round/>
            <a:headEnd len="sm" w="sm" type="none"/>
            <a:tailEnd len="sm" w="sm" type="none"/>
          </a:ln>
        </p:spPr>
      </p:cxnSp>
      <p:grpSp>
        <p:nvGrpSpPr>
          <p:cNvPr id="267" name="Google Shape;267;p15"/>
          <p:cNvGrpSpPr/>
          <p:nvPr/>
        </p:nvGrpSpPr>
        <p:grpSpPr>
          <a:xfrm>
            <a:off x="708575" y="3067900"/>
            <a:ext cx="7263597" cy="6093993"/>
            <a:chOff x="0" y="-47625"/>
            <a:chExt cx="780822" cy="1081454"/>
          </a:xfrm>
        </p:grpSpPr>
        <p:sp>
          <p:nvSpPr>
            <p:cNvPr id="268" name="Google Shape;268;p15"/>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269" name="Google Shape;269;p15"/>
            <p:cNvSpPr txBox="1"/>
            <p:nvPr/>
          </p:nvSpPr>
          <p:spPr>
            <a:xfrm>
              <a:off x="0" y="-47625"/>
              <a:ext cx="780822" cy="1081454"/>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0" name="Google Shape;270;p15"/>
          <p:cNvSpPr txBox="1"/>
          <p:nvPr/>
        </p:nvSpPr>
        <p:spPr>
          <a:xfrm>
            <a:off x="855650" y="3427000"/>
            <a:ext cx="6680400" cy="5375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US" sz="1800">
                <a:solidFill>
                  <a:srgbClr val="FFFFFF"/>
                </a:solidFill>
                <a:latin typeface="Open Sans"/>
                <a:ea typeface="Open Sans"/>
                <a:cs typeface="Open Sans"/>
                <a:sym typeface="Open Sans"/>
              </a:rPr>
              <a:t>Ricerca e Adattamento Modello LLM:</a:t>
            </a:r>
            <a:endParaRPr b="1"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342900" lvl="0" marL="457200" marR="0" rtl="0" algn="l">
              <a:lnSpc>
                <a:spcPct val="115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Ricerca di un modello piccolo ma performante.</a:t>
            </a:r>
            <a:endParaRPr sz="1800">
              <a:solidFill>
                <a:srgbClr val="FFFFFF"/>
              </a:solidFill>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800">
              <a:solidFill>
                <a:srgbClr val="FFFFFF"/>
              </a:solidFill>
              <a:latin typeface="Open Sans"/>
              <a:ea typeface="Open Sans"/>
              <a:cs typeface="Open Sans"/>
              <a:sym typeface="Open Sans"/>
            </a:endParaRPr>
          </a:p>
          <a:p>
            <a:pPr indent="-342900" lvl="0" marL="457200" marR="0" rtl="0" algn="l">
              <a:lnSpc>
                <a:spcPct val="115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Interazione con il modello (CLI) e integrazione per l’utilizzo di moduli (tools).</a:t>
            </a:r>
            <a:endParaRPr sz="1800">
              <a:solidFill>
                <a:srgbClr val="FFFFFF"/>
              </a:solidFill>
              <a:latin typeface="Open Sans"/>
              <a:ea typeface="Open Sans"/>
              <a:cs typeface="Open Sans"/>
              <a:sym typeface="Open Sans"/>
            </a:endParaRPr>
          </a:p>
          <a:p>
            <a:pPr indent="0" lvl="0" marL="457200" marR="0" rtl="0" algn="l">
              <a:lnSpc>
                <a:spcPct val="115000"/>
              </a:lnSpc>
              <a:spcBef>
                <a:spcPts val="0"/>
              </a:spcBef>
              <a:spcAft>
                <a:spcPts val="0"/>
              </a:spcAft>
              <a:buNone/>
            </a:pPr>
            <a:r>
              <a:t/>
            </a:r>
            <a:endParaRPr sz="1800">
              <a:solidFill>
                <a:srgbClr val="FFFFFF"/>
              </a:solidFill>
              <a:latin typeface="Open Sans"/>
              <a:ea typeface="Open Sans"/>
              <a:cs typeface="Open Sans"/>
              <a:sym typeface="Open Sans"/>
            </a:endParaRPr>
          </a:p>
          <a:p>
            <a:pPr indent="-342900" lvl="0" marL="457200" marR="0" rtl="0" algn="l">
              <a:lnSpc>
                <a:spcPct val="115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Training su dataset di CVE e vulnerabilità.</a:t>
            </a:r>
            <a:endParaRPr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rPr b="1" lang="en-US" sz="1800">
                <a:solidFill>
                  <a:srgbClr val="FFFFFF"/>
                </a:solidFill>
                <a:latin typeface="Open Sans"/>
                <a:ea typeface="Open Sans"/>
                <a:cs typeface="Open Sans"/>
                <a:sym typeface="Open Sans"/>
              </a:rPr>
              <a:t>Creazione del Modulo di </a:t>
            </a:r>
            <a:r>
              <a:rPr b="1" lang="en-US" sz="1800">
                <a:solidFill>
                  <a:srgbClr val="FFFFFF"/>
                </a:solidFill>
                <a:latin typeface="Open Sans"/>
                <a:ea typeface="Open Sans"/>
                <a:cs typeface="Open Sans"/>
                <a:sym typeface="Open Sans"/>
              </a:rPr>
              <a:t>Rilevazione</a:t>
            </a:r>
            <a:r>
              <a:rPr b="1" lang="en-US" sz="1800">
                <a:solidFill>
                  <a:srgbClr val="FFFFFF"/>
                </a:solidFill>
                <a:latin typeface="Open Sans"/>
                <a:ea typeface="Open Sans"/>
                <a:cs typeface="Open Sans"/>
                <a:sym typeface="Open Sans"/>
              </a:rPr>
              <a:t> delle Vulnerabilità:</a:t>
            </a:r>
            <a:endParaRPr b="1"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rgbClr val="FFFFFF"/>
              </a:solidFill>
              <a:latin typeface="Open Sans"/>
              <a:ea typeface="Open Sans"/>
              <a:cs typeface="Open Sans"/>
              <a:sym typeface="Open Sans"/>
            </a:endParaRPr>
          </a:p>
          <a:p>
            <a:pPr indent="-342900" lvl="0" marL="457200" marR="0" rtl="0" algn="l">
              <a:lnSpc>
                <a:spcPct val="115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Integrazione con strumenti di scansione esistenti.</a:t>
            </a:r>
            <a:endParaRPr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rgbClr val="FFFFFF"/>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lang="en-US" sz="1800">
                <a:solidFill>
                  <a:schemeClr val="lt1"/>
                </a:solidFill>
                <a:latin typeface="Open Sans"/>
                <a:ea typeface="Open Sans"/>
                <a:cs typeface="Open Sans"/>
                <a:sym typeface="Open Sans"/>
              </a:rPr>
              <a:t>Information Gathering.</a:t>
            </a:r>
            <a:endParaRPr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lang="en-US" sz="1800">
                <a:solidFill>
                  <a:schemeClr val="lt1"/>
                </a:solidFill>
                <a:latin typeface="Open Sans"/>
                <a:ea typeface="Open Sans"/>
                <a:cs typeface="Open Sans"/>
                <a:sym typeface="Open Sans"/>
              </a:rPr>
              <a:t>CVE check.</a:t>
            </a:r>
            <a:endParaRPr b="1"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rgbClr val="FFFFFF"/>
              </a:solidFill>
              <a:latin typeface="Open Sans"/>
              <a:ea typeface="Open Sans"/>
              <a:cs typeface="Open Sans"/>
              <a:sym typeface="Open Sans"/>
            </a:endParaRPr>
          </a:p>
        </p:txBody>
      </p:sp>
      <p:pic>
        <p:nvPicPr>
          <p:cNvPr id="271" name="Google Shape;271;p15"/>
          <p:cNvPicPr preferRelativeResize="0"/>
          <p:nvPr/>
        </p:nvPicPr>
        <p:blipFill>
          <a:blip r:embed="rId4">
            <a:alphaModFix/>
          </a:blip>
          <a:stretch>
            <a:fillRect/>
          </a:stretch>
        </p:blipFill>
        <p:spPr>
          <a:xfrm>
            <a:off x="15901413" y="565130"/>
            <a:ext cx="1687100" cy="531803"/>
          </a:xfrm>
          <a:prstGeom prst="rect">
            <a:avLst/>
          </a:prstGeom>
          <a:noFill/>
          <a:ln>
            <a:noFill/>
          </a:ln>
        </p:spPr>
      </p:pic>
      <p:pic>
        <p:nvPicPr>
          <p:cNvPr id="272" name="Google Shape;272;p15"/>
          <p:cNvPicPr preferRelativeResize="0"/>
          <p:nvPr/>
        </p:nvPicPr>
        <p:blipFill>
          <a:blip r:embed="rId5">
            <a:alphaModFix/>
          </a:blip>
          <a:stretch>
            <a:fillRect/>
          </a:stretch>
        </p:blipFill>
        <p:spPr>
          <a:xfrm>
            <a:off x="1426025" y="-883374"/>
            <a:ext cx="1948877" cy="1792725"/>
          </a:xfrm>
          <a:prstGeom prst="rect">
            <a:avLst/>
          </a:prstGeom>
          <a:noFill/>
          <a:ln>
            <a:noFill/>
          </a:ln>
        </p:spPr>
      </p:pic>
      <p:pic>
        <p:nvPicPr>
          <p:cNvPr id="273" name="Google Shape;273;p15"/>
          <p:cNvPicPr preferRelativeResize="0"/>
          <p:nvPr/>
        </p:nvPicPr>
        <p:blipFill>
          <a:blip r:embed="rId6">
            <a:alphaModFix/>
          </a:blip>
          <a:stretch>
            <a:fillRect/>
          </a:stretch>
        </p:blipFill>
        <p:spPr>
          <a:xfrm>
            <a:off x="6754671" y="8072953"/>
            <a:ext cx="753600" cy="772284"/>
          </a:xfrm>
          <a:prstGeom prst="rect">
            <a:avLst/>
          </a:prstGeom>
          <a:noFill/>
          <a:ln>
            <a:noFill/>
          </a:ln>
        </p:spPr>
      </p:pic>
      <p:pic>
        <p:nvPicPr>
          <p:cNvPr id="274" name="Google Shape;274;p15"/>
          <p:cNvPicPr preferRelativeResize="0"/>
          <p:nvPr/>
        </p:nvPicPr>
        <p:blipFill>
          <a:blip r:embed="rId7">
            <a:alphaModFix/>
          </a:blip>
          <a:stretch>
            <a:fillRect/>
          </a:stretch>
        </p:blipFill>
        <p:spPr>
          <a:xfrm>
            <a:off x="10888050" y="8051756"/>
            <a:ext cx="787100" cy="793494"/>
          </a:xfrm>
          <a:prstGeom prst="rect">
            <a:avLst/>
          </a:prstGeom>
          <a:noFill/>
          <a:ln>
            <a:noFill/>
          </a:ln>
        </p:spPr>
      </p:pic>
      <p:pic>
        <p:nvPicPr>
          <p:cNvPr id="275" name="Google Shape;275;p15"/>
          <p:cNvPicPr preferRelativeResize="0"/>
          <p:nvPr/>
        </p:nvPicPr>
        <p:blipFill>
          <a:blip r:embed="rId8">
            <a:alphaModFix/>
          </a:blip>
          <a:stretch>
            <a:fillRect/>
          </a:stretch>
        </p:blipFill>
        <p:spPr>
          <a:xfrm>
            <a:off x="8821808" y="5733309"/>
            <a:ext cx="787100" cy="1488778"/>
          </a:xfrm>
          <a:prstGeom prst="rect">
            <a:avLst/>
          </a:prstGeom>
          <a:noFill/>
          <a:ln>
            <a:noFill/>
          </a:ln>
        </p:spPr>
      </p:pic>
      <p:sp>
        <p:nvSpPr>
          <p:cNvPr id="276" name="Google Shape;276;p15"/>
          <p:cNvSpPr txBox="1"/>
          <p:nvPr/>
        </p:nvSpPr>
        <p:spPr>
          <a:xfrm>
            <a:off x="6187000" y="555625"/>
            <a:ext cx="6202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000">
                <a:solidFill>
                  <a:schemeClr val="dk1"/>
                </a:solidFill>
                <a:latin typeface="Archivo Black"/>
                <a:ea typeface="Archivo Black"/>
                <a:cs typeface="Archivo Black"/>
                <a:sym typeface="Archivo Black"/>
              </a:rPr>
              <a:t>OBIETTIVI</a:t>
            </a:r>
            <a:endParaRPr/>
          </a:p>
        </p:txBody>
      </p:sp>
      <p:sp>
        <p:nvSpPr>
          <p:cNvPr id="277" name="Google Shape;277;p15"/>
          <p:cNvSpPr txBox="1"/>
          <p:nvPr/>
        </p:nvSpPr>
        <p:spPr>
          <a:xfrm>
            <a:off x="10850325" y="3351875"/>
            <a:ext cx="6680400" cy="492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lt1"/>
                </a:solidFill>
                <a:latin typeface="Open Sans"/>
                <a:ea typeface="Open Sans"/>
                <a:cs typeface="Open Sans"/>
                <a:sym typeface="Open Sans"/>
              </a:rPr>
              <a:t>Aumento prestazioni</a:t>
            </a:r>
            <a:r>
              <a:rPr b="1" lang="en-US" sz="1800">
                <a:solidFill>
                  <a:schemeClr val="lt1"/>
                </a:solidFill>
                <a:latin typeface="Open Sans"/>
                <a:ea typeface="Open Sans"/>
                <a:cs typeface="Open Sans"/>
                <a:sym typeface="Open Sans"/>
              </a:rPr>
              <a:t>:</a:t>
            </a:r>
            <a:endParaRPr b="1" sz="18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lang="en-US" sz="1800">
                <a:solidFill>
                  <a:schemeClr val="lt1"/>
                </a:solidFill>
                <a:latin typeface="Open Sans"/>
                <a:ea typeface="Open Sans"/>
                <a:cs typeface="Open Sans"/>
                <a:sym typeface="Open Sans"/>
              </a:rPr>
              <a:t>Hosting del modello su piattaforme dedicate come </a:t>
            </a:r>
            <a:r>
              <a:rPr lang="en-US" sz="1800" u="sng">
                <a:latin typeface="Open Sans"/>
                <a:ea typeface="Open Sans"/>
                <a:cs typeface="Open Sans"/>
                <a:sym typeface="Open Sans"/>
                <a:hlinkClick r:id="rId9"/>
              </a:rPr>
              <a:t>HuggingFace.co/spaces</a:t>
            </a:r>
            <a:r>
              <a:rPr lang="en-US" sz="1800">
                <a:solidFill>
                  <a:schemeClr val="lt1"/>
                </a:solidFill>
                <a:latin typeface="Open Sans"/>
                <a:ea typeface="Open Sans"/>
                <a:cs typeface="Open Sans"/>
                <a:sym typeface="Open Sans"/>
              </a:rPr>
              <a:t>.</a:t>
            </a:r>
            <a:endParaRPr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lang="en-US" sz="1800">
                <a:solidFill>
                  <a:schemeClr val="lt1"/>
                </a:solidFill>
                <a:latin typeface="Open Sans"/>
                <a:ea typeface="Open Sans"/>
                <a:cs typeface="Open Sans"/>
                <a:sym typeface="Open Sans"/>
              </a:rPr>
              <a:t>Migrazione ad un modello più performante (10B&gt;).</a:t>
            </a:r>
            <a:endParaRPr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lang="en-US" sz="1800">
                <a:solidFill>
                  <a:schemeClr val="lt1"/>
                </a:solidFill>
                <a:latin typeface="Open Sans"/>
                <a:ea typeface="Open Sans"/>
                <a:cs typeface="Open Sans"/>
                <a:sym typeface="Open Sans"/>
              </a:rPr>
              <a:t>Training su dataset più grandi su piattaforme dedicate.</a:t>
            </a:r>
            <a:endParaRPr sz="18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b="1" lang="en-US" sz="1800">
                <a:solidFill>
                  <a:schemeClr val="lt1"/>
                </a:solidFill>
                <a:latin typeface="Open Sans"/>
                <a:ea typeface="Open Sans"/>
                <a:cs typeface="Open Sans"/>
                <a:sym typeface="Open Sans"/>
              </a:rPr>
              <a:t>Nuovi Moduli:</a:t>
            </a:r>
            <a:endParaRPr b="1" sz="18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lang="en-US" sz="1800">
                <a:solidFill>
                  <a:schemeClr val="lt1"/>
                </a:solidFill>
                <a:latin typeface="Open Sans"/>
                <a:ea typeface="Open Sans"/>
                <a:cs typeface="Open Sans"/>
                <a:sym typeface="Open Sans"/>
              </a:rPr>
              <a:t>Modulo di Attacco: Suggerire exploit e tecniche di attacco specifiche per le vulnerabilità rilevate.</a:t>
            </a:r>
            <a:endParaRPr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lang="en-US" sz="1800">
                <a:solidFill>
                  <a:schemeClr val="lt1"/>
                </a:solidFill>
                <a:latin typeface="Open Sans"/>
                <a:ea typeface="Open Sans"/>
                <a:cs typeface="Open Sans"/>
                <a:sym typeface="Open Sans"/>
              </a:rPr>
              <a:t>Modulo di Report: Genera report dettagliati.</a:t>
            </a:r>
            <a:endParaRPr sz="18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p:txBody>
      </p:sp>
      <p:cxnSp>
        <p:nvCxnSpPr>
          <p:cNvPr id="278" name="Google Shape;278;p15"/>
          <p:cNvCxnSpPr>
            <a:stCxn id="252" idx="0"/>
            <a:endCxn id="276" idx="2"/>
          </p:cNvCxnSpPr>
          <p:nvPr/>
        </p:nvCxnSpPr>
        <p:spPr>
          <a:xfrm rot="-5400000">
            <a:off x="6693953" y="-703775"/>
            <a:ext cx="72900" cy="51159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79" name="Google Shape;279;p15"/>
          <p:cNvCxnSpPr>
            <a:stCxn id="276" idx="2"/>
            <a:endCxn id="253" idx="0"/>
          </p:cNvCxnSpPr>
          <p:nvPr/>
        </p:nvCxnSpPr>
        <p:spPr>
          <a:xfrm flipH="1" rot="-5400000">
            <a:off x="11652400" y="-546275"/>
            <a:ext cx="72900" cy="48009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cxnSp>
        <p:nvCxnSpPr>
          <p:cNvPr id="284" name="Google Shape;284;p16"/>
          <p:cNvCxnSpPr/>
          <p:nvPr/>
        </p:nvCxnSpPr>
        <p:spPr>
          <a:xfrm>
            <a:off x="-2030825" y="-332009"/>
            <a:ext cx="7594200" cy="0"/>
          </a:xfrm>
          <a:prstGeom prst="straightConnector1">
            <a:avLst/>
          </a:prstGeom>
          <a:noFill/>
          <a:ln cap="flat" cmpd="sng" w="38100">
            <a:solidFill>
              <a:srgbClr val="C2C2C2"/>
            </a:solidFill>
            <a:prstDash val="solid"/>
            <a:round/>
            <a:headEnd len="sm" w="sm" type="none"/>
            <a:tailEnd len="sm" w="sm" type="none"/>
          </a:ln>
        </p:spPr>
      </p:cxnSp>
      <p:cxnSp>
        <p:nvCxnSpPr>
          <p:cNvPr id="285" name="Google Shape;285;p16"/>
          <p:cNvCxnSpPr/>
          <p:nvPr/>
        </p:nvCxnSpPr>
        <p:spPr>
          <a:xfrm>
            <a:off x="-2030825" y="852467"/>
            <a:ext cx="7594200" cy="0"/>
          </a:xfrm>
          <a:prstGeom prst="straightConnector1">
            <a:avLst/>
          </a:prstGeom>
          <a:noFill/>
          <a:ln cap="flat" cmpd="sng" w="38100">
            <a:solidFill>
              <a:srgbClr val="C2C2C2"/>
            </a:solidFill>
            <a:prstDash val="solid"/>
            <a:round/>
            <a:headEnd len="sm" w="sm" type="none"/>
            <a:tailEnd len="sm" w="sm" type="none"/>
          </a:ln>
        </p:spPr>
      </p:cxnSp>
      <p:cxnSp>
        <p:nvCxnSpPr>
          <p:cNvPr id="286" name="Google Shape;286;p16"/>
          <p:cNvCxnSpPr/>
          <p:nvPr/>
        </p:nvCxnSpPr>
        <p:spPr>
          <a:xfrm>
            <a:off x="-2030825" y="2036942"/>
            <a:ext cx="7594200" cy="0"/>
          </a:xfrm>
          <a:prstGeom prst="straightConnector1">
            <a:avLst/>
          </a:prstGeom>
          <a:noFill/>
          <a:ln cap="flat" cmpd="sng" w="38100">
            <a:solidFill>
              <a:srgbClr val="C2C2C2"/>
            </a:solidFill>
            <a:prstDash val="solid"/>
            <a:round/>
            <a:headEnd len="sm" w="sm" type="none"/>
            <a:tailEnd len="sm" w="sm" type="none"/>
          </a:ln>
        </p:spPr>
      </p:cxnSp>
      <p:cxnSp>
        <p:nvCxnSpPr>
          <p:cNvPr id="287" name="Google Shape;287;p16"/>
          <p:cNvCxnSpPr/>
          <p:nvPr/>
        </p:nvCxnSpPr>
        <p:spPr>
          <a:xfrm>
            <a:off x="-2030825" y="-1469255"/>
            <a:ext cx="7594200" cy="0"/>
          </a:xfrm>
          <a:prstGeom prst="straightConnector1">
            <a:avLst/>
          </a:prstGeom>
          <a:noFill/>
          <a:ln cap="flat" cmpd="sng" w="38100">
            <a:solidFill>
              <a:srgbClr val="C2C2C2"/>
            </a:solidFill>
            <a:prstDash val="solid"/>
            <a:round/>
            <a:headEnd len="sm" w="sm" type="none"/>
            <a:tailEnd len="sm" w="sm" type="none"/>
          </a:ln>
        </p:spPr>
      </p:cxnSp>
      <p:cxnSp>
        <p:nvCxnSpPr>
          <p:cNvPr id="288" name="Google Shape;288;p16"/>
          <p:cNvCxnSpPr/>
          <p:nvPr/>
        </p:nvCxnSpPr>
        <p:spPr>
          <a:xfrm>
            <a:off x="2387338" y="-3994331"/>
            <a:ext cx="0" cy="6456900"/>
          </a:xfrm>
          <a:prstGeom prst="straightConnector1">
            <a:avLst/>
          </a:prstGeom>
          <a:noFill/>
          <a:ln cap="flat" cmpd="sng" w="38100">
            <a:solidFill>
              <a:srgbClr val="C2C2C2"/>
            </a:solidFill>
            <a:prstDash val="solid"/>
            <a:round/>
            <a:headEnd len="sm" w="sm" type="none"/>
            <a:tailEnd len="sm" w="sm" type="none"/>
          </a:ln>
        </p:spPr>
      </p:cxnSp>
      <p:cxnSp>
        <p:nvCxnSpPr>
          <p:cNvPr id="289" name="Google Shape;289;p16"/>
          <p:cNvCxnSpPr/>
          <p:nvPr/>
        </p:nvCxnSpPr>
        <p:spPr>
          <a:xfrm>
            <a:off x="1111541" y="-4068556"/>
            <a:ext cx="0" cy="6456900"/>
          </a:xfrm>
          <a:prstGeom prst="straightConnector1">
            <a:avLst/>
          </a:prstGeom>
          <a:noFill/>
          <a:ln cap="flat" cmpd="sng" w="38100">
            <a:solidFill>
              <a:srgbClr val="C2C2C2"/>
            </a:solidFill>
            <a:prstDash val="solid"/>
            <a:round/>
            <a:headEnd len="sm" w="sm" type="none"/>
            <a:tailEnd len="sm" w="sm" type="none"/>
          </a:ln>
        </p:spPr>
      </p:cxnSp>
      <p:cxnSp>
        <p:nvCxnSpPr>
          <p:cNvPr id="290" name="Google Shape;290;p16"/>
          <p:cNvCxnSpPr/>
          <p:nvPr/>
        </p:nvCxnSpPr>
        <p:spPr>
          <a:xfrm>
            <a:off x="-140985" y="-4068556"/>
            <a:ext cx="0" cy="6456900"/>
          </a:xfrm>
          <a:prstGeom prst="straightConnector1">
            <a:avLst/>
          </a:prstGeom>
          <a:noFill/>
          <a:ln cap="flat" cmpd="sng" w="38100">
            <a:solidFill>
              <a:srgbClr val="C2C2C2"/>
            </a:solidFill>
            <a:prstDash val="solid"/>
            <a:round/>
            <a:headEnd len="sm" w="sm" type="none"/>
            <a:tailEnd len="sm" w="sm" type="none"/>
          </a:ln>
        </p:spPr>
      </p:cxnSp>
      <p:cxnSp>
        <p:nvCxnSpPr>
          <p:cNvPr id="291" name="Google Shape;291;p16"/>
          <p:cNvCxnSpPr/>
          <p:nvPr/>
        </p:nvCxnSpPr>
        <p:spPr>
          <a:xfrm>
            <a:off x="-1474205" y="-4068556"/>
            <a:ext cx="0" cy="6456900"/>
          </a:xfrm>
          <a:prstGeom prst="straightConnector1">
            <a:avLst/>
          </a:prstGeom>
          <a:noFill/>
          <a:ln cap="flat" cmpd="sng" w="38100">
            <a:solidFill>
              <a:srgbClr val="C2C2C2"/>
            </a:solidFill>
            <a:prstDash val="solid"/>
            <a:round/>
            <a:headEnd len="sm" w="sm" type="none"/>
            <a:tailEnd len="sm" w="sm" type="none"/>
          </a:ln>
        </p:spPr>
      </p:cxnSp>
      <p:cxnSp>
        <p:nvCxnSpPr>
          <p:cNvPr id="292" name="Google Shape;292;p16"/>
          <p:cNvCxnSpPr/>
          <p:nvPr/>
        </p:nvCxnSpPr>
        <p:spPr>
          <a:xfrm>
            <a:off x="-2030825" y="-2653730"/>
            <a:ext cx="7594200" cy="0"/>
          </a:xfrm>
          <a:prstGeom prst="straightConnector1">
            <a:avLst/>
          </a:prstGeom>
          <a:noFill/>
          <a:ln cap="flat" cmpd="sng" w="38100">
            <a:solidFill>
              <a:srgbClr val="C2C2C2"/>
            </a:solidFill>
            <a:prstDash val="solid"/>
            <a:round/>
            <a:headEnd len="sm" w="sm" type="none"/>
            <a:tailEnd len="sm" w="sm" type="none"/>
          </a:ln>
        </p:spPr>
      </p:cxnSp>
      <p:cxnSp>
        <p:nvCxnSpPr>
          <p:cNvPr id="293" name="Google Shape;293;p16"/>
          <p:cNvCxnSpPr/>
          <p:nvPr/>
        </p:nvCxnSpPr>
        <p:spPr>
          <a:xfrm>
            <a:off x="4635435" y="-3754469"/>
            <a:ext cx="0" cy="6142800"/>
          </a:xfrm>
          <a:prstGeom prst="straightConnector1">
            <a:avLst/>
          </a:prstGeom>
          <a:noFill/>
          <a:ln cap="flat" cmpd="sng" w="38100">
            <a:solidFill>
              <a:srgbClr val="C2C2C2"/>
            </a:solidFill>
            <a:prstDash val="solid"/>
            <a:round/>
            <a:headEnd len="sm" w="sm" type="none"/>
            <a:tailEnd len="sm" w="sm" type="none"/>
          </a:ln>
        </p:spPr>
      </p:cxnSp>
      <p:cxnSp>
        <p:nvCxnSpPr>
          <p:cNvPr id="294" name="Google Shape;294;p16"/>
          <p:cNvCxnSpPr/>
          <p:nvPr/>
        </p:nvCxnSpPr>
        <p:spPr>
          <a:xfrm>
            <a:off x="3489161" y="-3754469"/>
            <a:ext cx="0" cy="6142800"/>
          </a:xfrm>
          <a:prstGeom prst="straightConnector1">
            <a:avLst/>
          </a:prstGeom>
          <a:noFill/>
          <a:ln cap="flat" cmpd="sng" w="38100">
            <a:solidFill>
              <a:srgbClr val="C2C2C2"/>
            </a:solidFill>
            <a:prstDash val="solid"/>
            <a:round/>
            <a:headEnd len="sm" w="sm" type="none"/>
            <a:tailEnd len="sm" w="sm" type="none"/>
          </a:ln>
        </p:spPr>
      </p:cxnSp>
      <p:grpSp>
        <p:nvGrpSpPr>
          <p:cNvPr id="295" name="Google Shape;295;p16"/>
          <p:cNvGrpSpPr/>
          <p:nvPr/>
        </p:nvGrpSpPr>
        <p:grpSpPr>
          <a:xfrm>
            <a:off x="777150" y="2956325"/>
            <a:ext cx="4767473" cy="6094253"/>
            <a:chOff x="0" y="-47625"/>
            <a:chExt cx="780900" cy="1081500"/>
          </a:xfrm>
        </p:grpSpPr>
        <p:sp>
          <p:nvSpPr>
            <p:cNvPr id="296" name="Google Shape;296;p16"/>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B62C16"/>
            </a:solidFill>
            <a:ln>
              <a:noFill/>
            </a:ln>
          </p:spPr>
        </p:sp>
        <p:sp>
          <p:nvSpPr>
            <p:cNvPr id="297" name="Google Shape;297;p16"/>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8" name="Google Shape;298;p16"/>
          <p:cNvGrpSpPr/>
          <p:nvPr/>
        </p:nvGrpSpPr>
        <p:grpSpPr>
          <a:xfrm>
            <a:off x="860775" y="3078175"/>
            <a:ext cx="4969307" cy="6094252"/>
            <a:chOff x="0" y="-47625"/>
            <a:chExt cx="780822" cy="1081500"/>
          </a:xfrm>
        </p:grpSpPr>
        <p:sp>
          <p:nvSpPr>
            <p:cNvPr id="299" name="Google Shape;299;p16"/>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300" name="Google Shape;300;p16"/>
            <p:cNvSpPr txBox="1"/>
            <p:nvPr/>
          </p:nvSpPr>
          <p:spPr>
            <a:xfrm>
              <a:off x="0" y="-47625"/>
              <a:ext cx="5421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1" name="Google Shape;301;p16"/>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302" name="Google Shape;302;p16"/>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303" name="Google Shape;303;p16"/>
          <p:cNvSpPr txBox="1"/>
          <p:nvPr/>
        </p:nvSpPr>
        <p:spPr>
          <a:xfrm>
            <a:off x="846426" y="2510650"/>
            <a:ext cx="4767300" cy="615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4000">
                <a:latin typeface="Archivo Black"/>
                <a:ea typeface="Archivo Black"/>
                <a:cs typeface="Archivo Black"/>
                <a:sym typeface="Archivo Black"/>
              </a:rPr>
              <a:t>FUNZIONALI</a:t>
            </a:r>
            <a:endParaRPr sz="100"/>
          </a:p>
        </p:txBody>
      </p:sp>
      <p:grpSp>
        <p:nvGrpSpPr>
          <p:cNvPr id="304" name="Google Shape;304;p16"/>
          <p:cNvGrpSpPr/>
          <p:nvPr/>
        </p:nvGrpSpPr>
        <p:grpSpPr>
          <a:xfrm>
            <a:off x="-796993" y="-1523577"/>
            <a:ext cx="5126554" cy="2087129"/>
            <a:chOff x="-100345" y="-289362"/>
            <a:chExt cx="835501" cy="549693"/>
          </a:xfrm>
        </p:grpSpPr>
        <p:sp>
          <p:nvSpPr>
            <p:cNvPr id="305" name="Google Shape;305;p16"/>
            <p:cNvSpPr/>
            <p:nvPr/>
          </p:nvSpPr>
          <p:spPr>
            <a:xfrm>
              <a:off x="-100345" y="-164200"/>
              <a:ext cx="812800" cy="424531"/>
            </a:xfrm>
            <a:custGeom>
              <a:rect b="b" l="l" r="r" t="t"/>
              <a:pathLst>
                <a:path extrusionOk="0" h="424531" w="812800">
                  <a:moveTo>
                    <a:pt x="0" y="0"/>
                  </a:moveTo>
                  <a:lnTo>
                    <a:pt x="812800" y="0"/>
                  </a:lnTo>
                  <a:lnTo>
                    <a:pt x="812800" y="424531"/>
                  </a:lnTo>
                  <a:lnTo>
                    <a:pt x="0" y="424531"/>
                  </a:lnTo>
                  <a:close/>
                </a:path>
              </a:pathLst>
            </a:custGeom>
            <a:solidFill>
              <a:srgbClr val="B62C16"/>
            </a:solidFill>
            <a:ln>
              <a:noFill/>
            </a:ln>
          </p:spPr>
        </p:sp>
        <p:sp>
          <p:nvSpPr>
            <p:cNvPr id="306" name="Google Shape;306;p16"/>
            <p:cNvSpPr txBox="1"/>
            <p:nvPr/>
          </p:nvSpPr>
          <p:spPr>
            <a:xfrm>
              <a:off x="-77544" y="-289362"/>
              <a:ext cx="812700" cy="4722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307" name="Google Shape;307;p16"/>
          <p:cNvCxnSpPr/>
          <p:nvPr/>
        </p:nvCxnSpPr>
        <p:spPr>
          <a:xfrm>
            <a:off x="14730633" y="-883373"/>
            <a:ext cx="7776300" cy="0"/>
          </a:xfrm>
          <a:prstGeom prst="straightConnector1">
            <a:avLst/>
          </a:prstGeom>
          <a:noFill/>
          <a:ln cap="flat" cmpd="sng" w="38100">
            <a:solidFill>
              <a:srgbClr val="C2C2C2"/>
            </a:solidFill>
            <a:prstDash val="solid"/>
            <a:round/>
            <a:headEnd len="sm" w="sm" type="none"/>
            <a:tailEnd len="sm" w="sm" type="none"/>
          </a:ln>
        </p:spPr>
      </p:cxnSp>
      <p:cxnSp>
        <p:nvCxnSpPr>
          <p:cNvPr id="308" name="Google Shape;308;p16"/>
          <p:cNvCxnSpPr/>
          <p:nvPr/>
        </p:nvCxnSpPr>
        <p:spPr>
          <a:xfrm>
            <a:off x="14730633" y="-3349186"/>
            <a:ext cx="7776300" cy="0"/>
          </a:xfrm>
          <a:prstGeom prst="straightConnector1">
            <a:avLst/>
          </a:prstGeom>
          <a:noFill/>
          <a:ln cap="flat" cmpd="sng" w="38100">
            <a:solidFill>
              <a:srgbClr val="C2C2C2"/>
            </a:solidFill>
            <a:prstDash val="solid"/>
            <a:round/>
            <a:headEnd len="sm" w="sm" type="none"/>
            <a:tailEnd len="sm" w="sm" type="none"/>
          </a:ln>
        </p:spPr>
      </p:cxnSp>
      <p:cxnSp>
        <p:nvCxnSpPr>
          <p:cNvPr id="309" name="Google Shape;309;p16"/>
          <p:cNvCxnSpPr/>
          <p:nvPr/>
        </p:nvCxnSpPr>
        <p:spPr>
          <a:xfrm>
            <a:off x="22076672" y="-3968541"/>
            <a:ext cx="0" cy="7320300"/>
          </a:xfrm>
          <a:prstGeom prst="straightConnector1">
            <a:avLst/>
          </a:prstGeom>
          <a:noFill/>
          <a:ln cap="flat" cmpd="sng" w="38100">
            <a:solidFill>
              <a:srgbClr val="C2C2C2"/>
            </a:solidFill>
            <a:prstDash val="solid"/>
            <a:round/>
            <a:headEnd len="sm" w="sm" type="none"/>
            <a:tailEnd len="sm" w="sm" type="none"/>
          </a:ln>
        </p:spPr>
      </p:cxnSp>
      <p:cxnSp>
        <p:nvCxnSpPr>
          <p:cNvPr id="310" name="Google Shape;310;p16"/>
          <p:cNvCxnSpPr/>
          <p:nvPr/>
        </p:nvCxnSpPr>
        <p:spPr>
          <a:xfrm>
            <a:off x="14730633" y="-2091199"/>
            <a:ext cx="7776300" cy="0"/>
          </a:xfrm>
          <a:prstGeom prst="straightConnector1">
            <a:avLst/>
          </a:prstGeom>
          <a:noFill/>
          <a:ln cap="flat" cmpd="sng" w="38100">
            <a:solidFill>
              <a:srgbClr val="C2C2C2"/>
            </a:solidFill>
            <a:prstDash val="solid"/>
            <a:round/>
            <a:headEnd len="sm" w="sm" type="none"/>
            <a:tailEnd len="sm" w="sm" type="none"/>
          </a:ln>
        </p:spPr>
      </p:cxnSp>
      <p:sp>
        <p:nvSpPr>
          <p:cNvPr id="311" name="Google Shape;311;p16"/>
          <p:cNvSpPr txBox="1"/>
          <p:nvPr/>
        </p:nvSpPr>
        <p:spPr>
          <a:xfrm>
            <a:off x="1068750" y="3475075"/>
            <a:ext cx="3795000" cy="44193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lt1"/>
                </a:solidFill>
                <a:latin typeface="Open Sans"/>
                <a:ea typeface="Open Sans"/>
                <a:cs typeface="Open Sans"/>
                <a:sym typeface="Open Sans"/>
              </a:rPr>
              <a:t>Interfaccia conversazionale:</a:t>
            </a:r>
            <a:endParaRPr b="1"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rPr lang="en-US" sz="1800">
                <a:solidFill>
                  <a:schemeClr val="lt1"/>
                </a:solidFill>
                <a:latin typeface="Open Sans"/>
                <a:ea typeface="Open Sans"/>
                <a:cs typeface="Open Sans"/>
                <a:sym typeface="Open Sans"/>
              </a:rPr>
              <a:t>Deve consentire agli utenti di interagire con il sistema tramite una chat AI per pianificare test, eseguire scansioni e ricevere suggerimenti.</a:t>
            </a:r>
            <a:endParaRPr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rPr b="1" lang="en-US" sz="1800">
                <a:solidFill>
                  <a:schemeClr val="lt1"/>
                </a:solidFill>
                <a:latin typeface="Open Sans"/>
                <a:ea typeface="Open Sans"/>
                <a:cs typeface="Open Sans"/>
                <a:sym typeface="Open Sans"/>
              </a:rPr>
              <a:t>Scansione delle vulnerabilità:</a:t>
            </a:r>
            <a:endParaRPr b="1"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rPr lang="en-US" sz="1800">
                <a:solidFill>
                  <a:schemeClr val="lt1"/>
                </a:solidFill>
                <a:latin typeface="Open Sans"/>
                <a:ea typeface="Open Sans"/>
                <a:cs typeface="Open Sans"/>
                <a:sym typeface="Open Sans"/>
              </a:rPr>
              <a:t>Il sistema deve eseguire la scansione delle infrastrutture IT utilizzando strumenti come Nmap.</a:t>
            </a:r>
            <a:endParaRPr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rPr lang="en-US" sz="1800">
                <a:solidFill>
                  <a:schemeClr val="lt1"/>
                </a:solidFill>
                <a:latin typeface="Open Sans"/>
                <a:ea typeface="Open Sans"/>
                <a:cs typeface="Open Sans"/>
                <a:sym typeface="Open Sans"/>
              </a:rPr>
              <a:t>Deve analizzare i risultati per identificare le vulnerabilità con un livello di rischio assegnato.</a:t>
            </a:r>
            <a:endParaRPr sz="1800">
              <a:solidFill>
                <a:schemeClr val="lt1"/>
              </a:solidFill>
              <a:latin typeface="Open Sans"/>
              <a:ea typeface="Open Sans"/>
              <a:cs typeface="Open Sans"/>
              <a:sym typeface="Open Sans"/>
            </a:endParaRPr>
          </a:p>
        </p:txBody>
      </p:sp>
      <p:pic>
        <p:nvPicPr>
          <p:cNvPr id="312" name="Google Shape;312;p16"/>
          <p:cNvPicPr preferRelativeResize="0"/>
          <p:nvPr/>
        </p:nvPicPr>
        <p:blipFill>
          <a:blip r:embed="rId4">
            <a:alphaModFix/>
          </a:blip>
          <a:stretch>
            <a:fillRect/>
          </a:stretch>
        </p:blipFill>
        <p:spPr>
          <a:xfrm>
            <a:off x="13106650" y="-247061"/>
            <a:ext cx="1948877" cy="1792725"/>
          </a:xfrm>
          <a:prstGeom prst="rect">
            <a:avLst/>
          </a:prstGeom>
          <a:noFill/>
          <a:ln>
            <a:noFill/>
          </a:ln>
        </p:spPr>
      </p:pic>
      <p:pic>
        <p:nvPicPr>
          <p:cNvPr id="313" name="Google Shape;313;p16"/>
          <p:cNvPicPr preferRelativeResize="0"/>
          <p:nvPr/>
        </p:nvPicPr>
        <p:blipFill>
          <a:blip r:embed="rId5">
            <a:alphaModFix/>
          </a:blip>
          <a:stretch>
            <a:fillRect/>
          </a:stretch>
        </p:blipFill>
        <p:spPr>
          <a:xfrm>
            <a:off x="7050596" y="8072953"/>
            <a:ext cx="753600" cy="772284"/>
          </a:xfrm>
          <a:prstGeom prst="rect">
            <a:avLst/>
          </a:prstGeom>
          <a:noFill/>
          <a:ln>
            <a:noFill/>
          </a:ln>
        </p:spPr>
      </p:pic>
      <p:pic>
        <p:nvPicPr>
          <p:cNvPr id="314" name="Google Shape;314;p16"/>
          <p:cNvPicPr preferRelativeResize="0"/>
          <p:nvPr/>
        </p:nvPicPr>
        <p:blipFill>
          <a:blip r:embed="rId6">
            <a:alphaModFix/>
          </a:blip>
          <a:stretch>
            <a:fillRect/>
          </a:stretch>
        </p:blipFill>
        <p:spPr>
          <a:xfrm>
            <a:off x="16741871" y="489859"/>
            <a:ext cx="787100" cy="1488778"/>
          </a:xfrm>
          <a:prstGeom prst="rect">
            <a:avLst/>
          </a:prstGeom>
          <a:noFill/>
          <a:ln>
            <a:noFill/>
          </a:ln>
        </p:spPr>
      </p:pic>
      <p:sp>
        <p:nvSpPr>
          <p:cNvPr id="315" name="Google Shape;315;p16"/>
          <p:cNvSpPr txBox="1"/>
          <p:nvPr/>
        </p:nvSpPr>
        <p:spPr>
          <a:xfrm>
            <a:off x="6042600" y="1008275"/>
            <a:ext cx="6202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000">
                <a:solidFill>
                  <a:schemeClr val="dk1"/>
                </a:solidFill>
                <a:latin typeface="Archivo Black"/>
                <a:ea typeface="Archivo Black"/>
                <a:cs typeface="Archivo Black"/>
                <a:sym typeface="Archivo Black"/>
              </a:rPr>
              <a:t>REQUISITI</a:t>
            </a:r>
            <a:endParaRPr/>
          </a:p>
        </p:txBody>
      </p:sp>
      <p:sp>
        <p:nvSpPr>
          <p:cNvPr id="316" name="Google Shape;316;p16"/>
          <p:cNvSpPr txBox="1"/>
          <p:nvPr/>
        </p:nvSpPr>
        <p:spPr>
          <a:xfrm>
            <a:off x="11460700" y="3389825"/>
            <a:ext cx="6680400" cy="269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800">
                <a:solidFill>
                  <a:schemeClr val="lt1"/>
                </a:solidFill>
                <a:latin typeface="Open Sans"/>
                <a:ea typeface="Open Sans"/>
                <a:cs typeface="Open Sans"/>
                <a:sym typeface="Open Sans"/>
              </a:rPr>
              <a:t>Modulo di Generazione Automatica di Report:</a:t>
            </a:r>
            <a:endParaRPr b="1" sz="18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b="1"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lang="en-US" sz="1800">
                <a:solidFill>
                  <a:schemeClr val="lt1"/>
                </a:solidFill>
                <a:latin typeface="Open Sans"/>
                <a:ea typeface="Open Sans"/>
                <a:cs typeface="Open Sans"/>
                <a:sym typeface="Open Sans"/>
              </a:rPr>
              <a:t>Analizzare i risultati delle scansioni e generare report leggibili e dettagliati.</a:t>
            </a:r>
            <a:endParaRPr sz="1800">
              <a:solidFill>
                <a:schemeClr val="lt1"/>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0" lvl="0" marL="0" rtl="0" algn="l">
              <a:lnSpc>
                <a:spcPct val="115000"/>
              </a:lnSpc>
              <a:spcBef>
                <a:spcPts val="0"/>
              </a:spcBef>
              <a:spcAft>
                <a:spcPts val="0"/>
              </a:spcAft>
              <a:buNone/>
            </a:pPr>
            <a:r>
              <a:rPr b="1" lang="en-US" sz="1800">
                <a:solidFill>
                  <a:schemeClr val="lt1"/>
                </a:solidFill>
                <a:latin typeface="Open Sans"/>
                <a:ea typeface="Open Sans"/>
                <a:cs typeface="Open Sans"/>
                <a:sym typeface="Open Sans"/>
              </a:rPr>
              <a:t>Modulo di Attacco:</a:t>
            </a:r>
            <a:endParaRPr b="1" sz="1800">
              <a:solidFill>
                <a:schemeClr val="lt1"/>
              </a:solidFill>
              <a:latin typeface="Open Sans"/>
              <a:ea typeface="Open Sans"/>
              <a:cs typeface="Open Sans"/>
              <a:sym typeface="Open Sans"/>
            </a:endParaRPr>
          </a:p>
          <a:p>
            <a:pPr indent="-342900" lvl="0" marL="457200" rtl="0" algn="l">
              <a:lnSpc>
                <a:spcPct val="115000"/>
              </a:lnSpc>
              <a:spcBef>
                <a:spcPts val="0"/>
              </a:spcBef>
              <a:spcAft>
                <a:spcPts val="0"/>
              </a:spcAft>
              <a:buClr>
                <a:schemeClr val="lt1"/>
              </a:buClr>
              <a:buSzPts val="1800"/>
              <a:buFont typeface="Open Sans"/>
              <a:buChar char="-"/>
            </a:pPr>
            <a:r>
              <a:rPr lang="en-US" sz="1800">
                <a:solidFill>
                  <a:schemeClr val="lt1"/>
                </a:solidFill>
                <a:latin typeface="Open Sans"/>
                <a:ea typeface="Open Sans"/>
                <a:cs typeface="Open Sans"/>
                <a:sym typeface="Open Sans"/>
              </a:rPr>
              <a:t>Suggerire exploit e tecniche di attacco specifiche per le vulnerabilità rilevate.</a:t>
            </a:r>
            <a:endParaRPr b="1" sz="1800">
              <a:solidFill>
                <a:schemeClr val="lt1"/>
              </a:solidFill>
              <a:latin typeface="Open Sans"/>
              <a:ea typeface="Open Sans"/>
              <a:cs typeface="Open Sans"/>
              <a:sym typeface="Open Sans"/>
            </a:endParaRPr>
          </a:p>
        </p:txBody>
      </p:sp>
      <p:grpSp>
        <p:nvGrpSpPr>
          <p:cNvPr id="317" name="Google Shape;317;p16"/>
          <p:cNvGrpSpPr/>
          <p:nvPr/>
        </p:nvGrpSpPr>
        <p:grpSpPr>
          <a:xfrm>
            <a:off x="12476038" y="3004387"/>
            <a:ext cx="4767473" cy="6094253"/>
            <a:chOff x="0" y="-47625"/>
            <a:chExt cx="780900" cy="1081500"/>
          </a:xfrm>
        </p:grpSpPr>
        <p:sp>
          <p:nvSpPr>
            <p:cNvPr id="318" name="Google Shape;318;p16"/>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B62C16"/>
            </a:solidFill>
            <a:ln>
              <a:noFill/>
            </a:ln>
          </p:spPr>
        </p:sp>
        <p:sp>
          <p:nvSpPr>
            <p:cNvPr id="319" name="Google Shape;319;p16"/>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0" name="Google Shape;320;p16"/>
          <p:cNvGrpSpPr/>
          <p:nvPr/>
        </p:nvGrpSpPr>
        <p:grpSpPr>
          <a:xfrm>
            <a:off x="12559662" y="3126237"/>
            <a:ext cx="4969307" cy="6094252"/>
            <a:chOff x="0" y="-47625"/>
            <a:chExt cx="780822" cy="1081500"/>
          </a:xfrm>
        </p:grpSpPr>
        <p:sp>
          <p:nvSpPr>
            <p:cNvPr id="321" name="Google Shape;321;p16"/>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322" name="Google Shape;322;p16"/>
            <p:cNvSpPr txBox="1"/>
            <p:nvPr/>
          </p:nvSpPr>
          <p:spPr>
            <a:xfrm>
              <a:off x="0" y="-47625"/>
              <a:ext cx="5421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3" name="Google Shape;323;p16"/>
          <p:cNvSpPr txBox="1"/>
          <p:nvPr/>
        </p:nvSpPr>
        <p:spPr>
          <a:xfrm>
            <a:off x="12767638" y="3523138"/>
            <a:ext cx="3795000" cy="4419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US" sz="1800">
                <a:solidFill>
                  <a:srgbClr val="FFFFFF"/>
                </a:solidFill>
                <a:latin typeface="Open Sans"/>
                <a:ea typeface="Open Sans"/>
                <a:cs typeface="Open Sans"/>
                <a:sym typeface="Open Sans"/>
              </a:rPr>
              <a:t>Modello AI: </a:t>
            </a:r>
            <a:r>
              <a:rPr lang="en-US" sz="1800">
                <a:solidFill>
                  <a:srgbClr val="FFFFFF"/>
                </a:solidFill>
                <a:latin typeface="Open Sans"/>
                <a:ea typeface="Open Sans"/>
                <a:cs typeface="Open Sans"/>
                <a:sym typeface="Open Sans"/>
              </a:rPr>
              <a:t>	Qwen/Qwen2.5-1.5B</a:t>
            </a:r>
            <a:endParaRPr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rPr b="1" lang="en-US" sz="1800">
                <a:solidFill>
                  <a:srgbClr val="FFFFFF"/>
                </a:solidFill>
                <a:latin typeface="Open Sans"/>
                <a:ea typeface="Open Sans"/>
                <a:cs typeface="Open Sans"/>
                <a:sym typeface="Open Sans"/>
              </a:rPr>
              <a:t>Linguaggi e Framework: </a:t>
            </a:r>
            <a:r>
              <a:rPr lang="en-US" sz="1800">
                <a:solidFill>
                  <a:srgbClr val="FFFFFF"/>
                </a:solidFill>
                <a:latin typeface="Open Sans"/>
                <a:ea typeface="Open Sans"/>
                <a:cs typeface="Open Sans"/>
                <a:sym typeface="Open Sans"/>
              </a:rPr>
              <a:t>Python, Hugging Face, PyTorch.</a:t>
            </a:r>
            <a:endParaRPr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rPr b="1" lang="en-US" sz="1800">
                <a:solidFill>
                  <a:srgbClr val="FFFFFF"/>
                </a:solidFill>
                <a:latin typeface="Open Sans"/>
                <a:ea typeface="Open Sans"/>
                <a:cs typeface="Open Sans"/>
                <a:sym typeface="Open Sans"/>
              </a:rPr>
              <a:t>Integrazioni: </a:t>
            </a:r>
            <a:r>
              <a:rPr lang="en-US" sz="1800">
                <a:solidFill>
                  <a:srgbClr val="FFFFFF"/>
                </a:solidFill>
                <a:latin typeface="Open Sans"/>
                <a:ea typeface="Open Sans"/>
                <a:cs typeface="Open Sans"/>
                <a:sym typeface="Open Sans"/>
              </a:rPr>
              <a:t>Nmap, Whois, Nvdlib.</a:t>
            </a:r>
            <a:endParaRPr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rPr b="1" lang="en-US" sz="1800">
                <a:solidFill>
                  <a:srgbClr val="FFFFFF"/>
                </a:solidFill>
                <a:latin typeface="Open Sans"/>
                <a:ea typeface="Open Sans"/>
                <a:cs typeface="Open Sans"/>
                <a:sym typeface="Open Sans"/>
              </a:rPr>
              <a:t>Dataset: </a:t>
            </a:r>
            <a:r>
              <a:rPr lang="en-US" sz="1800">
                <a:solidFill>
                  <a:srgbClr val="FFFFFF"/>
                </a:solidFill>
                <a:latin typeface="Open Sans"/>
                <a:ea typeface="Open Sans"/>
                <a:cs typeface="Open Sans"/>
                <a:sym typeface="Open Sans"/>
              </a:rPr>
              <a:t>CVE, Exploit-DB.</a:t>
            </a:r>
            <a:endParaRPr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rPr b="1" lang="en-US" sz="1800">
                <a:solidFill>
                  <a:srgbClr val="FFFFFF"/>
                </a:solidFill>
                <a:latin typeface="Open Sans"/>
                <a:ea typeface="Open Sans"/>
                <a:cs typeface="Open Sans"/>
                <a:sym typeface="Open Sans"/>
              </a:rPr>
              <a:t>Device: </a:t>
            </a:r>
            <a:r>
              <a:rPr lang="en-US" sz="1800">
                <a:solidFill>
                  <a:srgbClr val="FFFFFF"/>
                </a:solidFill>
                <a:latin typeface="Open Sans"/>
                <a:ea typeface="Open Sans"/>
                <a:cs typeface="Open Sans"/>
                <a:sym typeface="Open Sans"/>
              </a:rPr>
              <a:t>il modello è attualmente fatto girare in locale, richiede quindi un hardware abbastanza performante da renderlo possibile. </a:t>
            </a:r>
            <a:endParaRPr sz="1800">
              <a:solidFill>
                <a:srgbClr val="FFFFFF"/>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800">
              <a:solidFill>
                <a:srgbClr val="FFFFFF"/>
              </a:solidFill>
              <a:latin typeface="Open Sans"/>
              <a:ea typeface="Open Sans"/>
              <a:cs typeface="Open Sans"/>
              <a:sym typeface="Open Sans"/>
            </a:endParaRPr>
          </a:p>
        </p:txBody>
      </p:sp>
      <p:grpSp>
        <p:nvGrpSpPr>
          <p:cNvPr id="324" name="Google Shape;324;p16"/>
          <p:cNvGrpSpPr/>
          <p:nvPr/>
        </p:nvGrpSpPr>
        <p:grpSpPr>
          <a:xfrm>
            <a:off x="6642788" y="2972787"/>
            <a:ext cx="4767473" cy="6094253"/>
            <a:chOff x="0" y="-47625"/>
            <a:chExt cx="780900" cy="1081500"/>
          </a:xfrm>
        </p:grpSpPr>
        <p:sp>
          <p:nvSpPr>
            <p:cNvPr id="325" name="Google Shape;325;p16"/>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B62C16"/>
            </a:solidFill>
            <a:ln>
              <a:noFill/>
            </a:ln>
          </p:spPr>
        </p:sp>
        <p:sp>
          <p:nvSpPr>
            <p:cNvPr id="326" name="Google Shape;326;p16"/>
            <p:cNvSpPr txBox="1"/>
            <p:nvPr/>
          </p:nvSpPr>
          <p:spPr>
            <a:xfrm>
              <a:off x="0" y="-47625"/>
              <a:ext cx="7809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7" name="Google Shape;327;p16"/>
          <p:cNvGrpSpPr/>
          <p:nvPr/>
        </p:nvGrpSpPr>
        <p:grpSpPr>
          <a:xfrm>
            <a:off x="6726412" y="3094637"/>
            <a:ext cx="4969307" cy="6094252"/>
            <a:chOff x="0" y="-47625"/>
            <a:chExt cx="780822" cy="1081500"/>
          </a:xfrm>
        </p:grpSpPr>
        <p:sp>
          <p:nvSpPr>
            <p:cNvPr id="328" name="Google Shape;328;p16"/>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329" name="Google Shape;329;p16"/>
            <p:cNvSpPr txBox="1"/>
            <p:nvPr/>
          </p:nvSpPr>
          <p:spPr>
            <a:xfrm>
              <a:off x="0" y="-47625"/>
              <a:ext cx="5421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0" name="Google Shape;330;p16"/>
          <p:cNvSpPr txBox="1"/>
          <p:nvPr/>
        </p:nvSpPr>
        <p:spPr>
          <a:xfrm>
            <a:off x="6934400" y="3491550"/>
            <a:ext cx="4211700" cy="5693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lang="en-US" sz="1800">
                <a:solidFill>
                  <a:schemeClr val="lt1"/>
                </a:solidFill>
                <a:latin typeface="Open Sans"/>
                <a:ea typeface="Open Sans"/>
                <a:cs typeface="Open Sans"/>
                <a:sym typeface="Open Sans"/>
              </a:rPr>
              <a:t>Prestazioni: </a:t>
            </a:r>
            <a:r>
              <a:rPr lang="en-US" sz="1800">
                <a:solidFill>
                  <a:schemeClr val="lt1"/>
                </a:solidFill>
                <a:latin typeface="Open Sans"/>
                <a:ea typeface="Open Sans"/>
                <a:cs typeface="Open Sans"/>
                <a:sym typeface="Open Sans"/>
              </a:rPr>
              <a:t>Il sistema deve processare i dati di una scansione e generare risposte in tempi ragionevoli.</a:t>
            </a:r>
            <a:endParaRPr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rPr b="1" lang="en-US" sz="1800">
                <a:solidFill>
                  <a:schemeClr val="lt1"/>
                </a:solidFill>
                <a:latin typeface="Open Sans"/>
                <a:ea typeface="Open Sans"/>
                <a:cs typeface="Open Sans"/>
                <a:sym typeface="Open Sans"/>
              </a:rPr>
              <a:t>Scalabilità: </a:t>
            </a:r>
            <a:r>
              <a:rPr lang="en-US" sz="1800">
                <a:solidFill>
                  <a:schemeClr val="lt1"/>
                </a:solidFill>
                <a:latin typeface="Open Sans"/>
                <a:ea typeface="Open Sans"/>
                <a:cs typeface="Open Sans"/>
                <a:sym typeface="Open Sans"/>
              </a:rPr>
              <a:t>Deve essere facilmente estendibile per includere nuovi tipi di vulnerabilità e strumenti di scansione.</a:t>
            </a:r>
            <a:endParaRPr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rPr b="1" lang="en-US" sz="1800">
                <a:solidFill>
                  <a:schemeClr val="lt1"/>
                </a:solidFill>
                <a:latin typeface="Open Sans"/>
                <a:ea typeface="Open Sans"/>
                <a:cs typeface="Open Sans"/>
                <a:sym typeface="Open Sans"/>
              </a:rPr>
              <a:t>Usabilità: </a:t>
            </a:r>
            <a:r>
              <a:rPr lang="en-US" sz="1800">
                <a:solidFill>
                  <a:schemeClr val="lt1"/>
                </a:solidFill>
                <a:latin typeface="Open Sans"/>
                <a:ea typeface="Open Sans"/>
                <a:cs typeface="Open Sans"/>
                <a:sym typeface="Open Sans"/>
              </a:rPr>
              <a:t>Output chiaro e facilmente leggibile, in particolare per pentester o analisti.</a:t>
            </a:r>
            <a:endParaRPr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rPr b="1" lang="en-US" sz="1800">
                <a:solidFill>
                  <a:schemeClr val="lt1"/>
                </a:solidFill>
                <a:latin typeface="Open Sans"/>
                <a:ea typeface="Open Sans"/>
                <a:cs typeface="Open Sans"/>
                <a:sym typeface="Open Sans"/>
              </a:rPr>
              <a:t>Affidabilità: </a:t>
            </a:r>
            <a:r>
              <a:rPr lang="en-US" sz="1800">
                <a:solidFill>
                  <a:schemeClr val="lt1"/>
                </a:solidFill>
                <a:latin typeface="Open Sans"/>
                <a:ea typeface="Open Sans"/>
                <a:cs typeface="Open Sans"/>
                <a:sym typeface="Open Sans"/>
              </a:rPr>
              <a:t>Deve fornire risultati accurati in termini di gravità delle vulnerabilità rilevate.</a:t>
            </a:r>
            <a:endParaRPr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800">
              <a:solidFill>
                <a:schemeClr val="lt1"/>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800">
              <a:solidFill>
                <a:schemeClr val="lt1"/>
              </a:solidFill>
              <a:latin typeface="Open Sans"/>
              <a:ea typeface="Open Sans"/>
              <a:cs typeface="Open Sans"/>
              <a:sym typeface="Open Sans"/>
            </a:endParaRPr>
          </a:p>
        </p:txBody>
      </p:sp>
      <p:pic>
        <p:nvPicPr>
          <p:cNvPr id="331" name="Google Shape;331;p16"/>
          <p:cNvPicPr preferRelativeResize="0"/>
          <p:nvPr/>
        </p:nvPicPr>
        <p:blipFill>
          <a:blip r:embed="rId7">
            <a:alphaModFix/>
          </a:blip>
          <a:stretch>
            <a:fillRect/>
          </a:stretch>
        </p:blipFill>
        <p:spPr>
          <a:xfrm>
            <a:off x="16562638" y="5388855"/>
            <a:ext cx="1687100" cy="531803"/>
          </a:xfrm>
          <a:prstGeom prst="rect">
            <a:avLst/>
          </a:prstGeom>
          <a:noFill/>
          <a:ln>
            <a:noFill/>
          </a:ln>
        </p:spPr>
      </p:pic>
      <p:pic>
        <p:nvPicPr>
          <p:cNvPr id="332" name="Google Shape;332;p16"/>
          <p:cNvPicPr preferRelativeResize="0"/>
          <p:nvPr/>
        </p:nvPicPr>
        <p:blipFill>
          <a:blip r:embed="rId7">
            <a:alphaModFix/>
          </a:blip>
          <a:stretch>
            <a:fillRect/>
          </a:stretch>
        </p:blipFill>
        <p:spPr>
          <a:xfrm>
            <a:off x="233888" y="228355"/>
            <a:ext cx="1687100" cy="531803"/>
          </a:xfrm>
          <a:prstGeom prst="rect">
            <a:avLst/>
          </a:prstGeom>
          <a:noFill/>
          <a:ln>
            <a:noFill/>
          </a:ln>
        </p:spPr>
      </p:pic>
      <p:sp>
        <p:nvSpPr>
          <p:cNvPr id="333" name="Google Shape;333;p16"/>
          <p:cNvSpPr txBox="1"/>
          <p:nvPr/>
        </p:nvSpPr>
        <p:spPr>
          <a:xfrm>
            <a:off x="6541813" y="2462575"/>
            <a:ext cx="5126400" cy="615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4000">
                <a:latin typeface="Archivo Black"/>
                <a:ea typeface="Archivo Black"/>
                <a:cs typeface="Archivo Black"/>
                <a:sym typeface="Archivo Black"/>
              </a:rPr>
              <a:t>NON </a:t>
            </a:r>
            <a:r>
              <a:rPr lang="en-US" sz="4000">
                <a:latin typeface="Archivo Black"/>
                <a:ea typeface="Archivo Black"/>
                <a:cs typeface="Archivo Black"/>
                <a:sym typeface="Archivo Black"/>
              </a:rPr>
              <a:t>FUNZIONALI</a:t>
            </a:r>
            <a:endParaRPr sz="100"/>
          </a:p>
        </p:txBody>
      </p:sp>
      <p:sp>
        <p:nvSpPr>
          <p:cNvPr id="334" name="Google Shape;334;p16"/>
          <p:cNvSpPr txBox="1"/>
          <p:nvPr/>
        </p:nvSpPr>
        <p:spPr>
          <a:xfrm>
            <a:off x="12319063" y="2554763"/>
            <a:ext cx="5126400" cy="615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US" sz="4000">
                <a:latin typeface="Archivo Black"/>
                <a:ea typeface="Archivo Black"/>
                <a:cs typeface="Archivo Black"/>
                <a:sym typeface="Archivo Black"/>
              </a:rPr>
              <a:t>TECNICI</a:t>
            </a:r>
            <a:endParaRPr sz="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7"/>
          <p:cNvSpPr/>
          <p:nvPr/>
        </p:nvSpPr>
        <p:spPr>
          <a:xfrm rot="5400000">
            <a:off x="16469565"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sp>
        <p:nvSpPr>
          <p:cNvPr id="340" name="Google Shape;340;p17"/>
          <p:cNvSpPr/>
          <p:nvPr/>
        </p:nvSpPr>
        <p:spPr>
          <a:xfrm rot="-5400000">
            <a:off x="1342788" y="8944212"/>
            <a:ext cx="475647" cy="1103822"/>
          </a:xfrm>
          <a:custGeom>
            <a:rect b="b" l="l" r="r" t="t"/>
            <a:pathLst>
              <a:path extrusionOk="0" h="1103822" w="475647">
                <a:moveTo>
                  <a:pt x="0" y="0"/>
                </a:moveTo>
                <a:lnTo>
                  <a:pt x="475647" y="0"/>
                </a:lnTo>
                <a:lnTo>
                  <a:pt x="475647" y="1103823"/>
                </a:lnTo>
                <a:lnTo>
                  <a:pt x="0" y="1103823"/>
                </a:lnTo>
                <a:lnTo>
                  <a:pt x="0" y="0"/>
                </a:lnTo>
                <a:close/>
              </a:path>
            </a:pathLst>
          </a:custGeom>
          <a:blipFill rotWithShape="1">
            <a:blip r:embed="rId3">
              <a:alphaModFix/>
            </a:blip>
            <a:stretch>
              <a:fillRect b="0" l="0" r="0" t="0"/>
            </a:stretch>
          </a:blipFill>
          <a:ln>
            <a:noFill/>
          </a:ln>
        </p:spPr>
      </p:sp>
      <p:grpSp>
        <p:nvGrpSpPr>
          <p:cNvPr id="341" name="Google Shape;341;p17"/>
          <p:cNvGrpSpPr/>
          <p:nvPr/>
        </p:nvGrpSpPr>
        <p:grpSpPr>
          <a:xfrm>
            <a:off x="-6862983" y="-180826"/>
            <a:ext cx="12407375" cy="2685404"/>
            <a:chOff x="0" y="-47625"/>
            <a:chExt cx="3267786" cy="707267"/>
          </a:xfrm>
        </p:grpSpPr>
        <p:sp>
          <p:nvSpPr>
            <p:cNvPr id="342" name="Google Shape;342;p17"/>
            <p:cNvSpPr/>
            <p:nvPr/>
          </p:nvSpPr>
          <p:spPr>
            <a:xfrm>
              <a:off x="0" y="0"/>
              <a:ext cx="3267786" cy="659642"/>
            </a:xfrm>
            <a:custGeom>
              <a:rect b="b" l="l" r="r" t="t"/>
              <a:pathLst>
                <a:path extrusionOk="0" h="659642" w="3267786">
                  <a:moveTo>
                    <a:pt x="0" y="0"/>
                  </a:moveTo>
                  <a:lnTo>
                    <a:pt x="3267786" y="0"/>
                  </a:lnTo>
                  <a:lnTo>
                    <a:pt x="3267786" y="659642"/>
                  </a:lnTo>
                  <a:lnTo>
                    <a:pt x="0" y="659642"/>
                  </a:lnTo>
                  <a:close/>
                </a:path>
              </a:pathLst>
            </a:custGeom>
            <a:solidFill>
              <a:srgbClr val="B62C16"/>
            </a:solidFill>
            <a:ln>
              <a:noFill/>
            </a:ln>
          </p:spPr>
        </p:sp>
        <p:sp>
          <p:nvSpPr>
            <p:cNvPr id="343" name="Google Shape;343;p17"/>
            <p:cNvSpPr txBox="1"/>
            <p:nvPr/>
          </p:nvSpPr>
          <p:spPr>
            <a:xfrm>
              <a:off x="0" y="-47625"/>
              <a:ext cx="3267786" cy="70726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4" name="Google Shape;344;p17"/>
          <p:cNvSpPr txBox="1"/>
          <p:nvPr/>
        </p:nvSpPr>
        <p:spPr>
          <a:xfrm>
            <a:off x="1028700" y="1143000"/>
            <a:ext cx="4691400" cy="1077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000">
                <a:solidFill>
                  <a:srgbClr val="FFFFFF"/>
                </a:solidFill>
                <a:latin typeface="Archivo Black"/>
                <a:ea typeface="Archivo Black"/>
                <a:cs typeface="Archivo Black"/>
                <a:sym typeface="Archivo Black"/>
              </a:rPr>
              <a:t>ANALISI</a:t>
            </a:r>
            <a:endParaRPr/>
          </a:p>
        </p:txBody>
      </p:sp>
      <p:sp>
        <p:nvSpPr>
          <p:cNvPr id="345" name="Google Shape;345;p17"/>
          <p:cNvSpPr txBox="1"/>
          <p:nvPr/>
        </p:nvSpPr>
        <p:spPr>
          <a:xfrm>
            <a:off x="5720176" y="1143000"/>
            <a:ext cx="5628300" cy="1077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000">
                <a:latin typeface="Archivo Black"/>
                <a:ea typeface="Archivo Black"/>
                <a:cs typeface="Archivo Black"/>
                <a:sym typeface="Archivo Black"/>
              </a:rPr>
              <a:t>DEI RISCHI</a:t>
            </a:r>
            <a:endParaRPr/>
          </a:p>
        </p:txBody>
      </p:sp>
      <p:cxnSp>
        <p:nvCxnSpPr>
          <p:cNvPr id="346" name="Google Shape;346;p17"/>
          <p:cNvCxnSpPr/>
          <p:nvPr/>
        </p:nvCxnSpPr>
        <p:spPr>
          <a:xfrm>
            <a:off x="16022116" y="615919"/>
            <a:ext cx="5163300" cy="0"/>
          </a:xfrm>
          <a:prstGeom prst="straightConnector1">
            <a:avLst/>
          </a:prstGeom>
          <a:noFill/>
          <a:ln cap="flat" cmpd="sng" w="28575">
            <a:solidFill>
              <a:srgbClr val="C2C2C2"/>
            </a:solidFill>
            <a:prstDash val="solid"/>
            <a:round/>
            <a:headEnd len="sm" w="sm" type="none"/>
            <a:tailEnd len="sm" w="sm" type="none"/>
          </a:ln>
        </p:spPr>
      </p:cxnSp>
      <p:cxnSp>
        <p:nvCxnSpPr>
          <p:cNvPr id="347" name="Google Shape;347;p17"/>
          <p:cNvCxnSpPr/>
          <p:nvPr/>
        </p:nvCxnSpPr>
        <p:spPr>
          <a:xfrm>
            <a:off x="16022116" y="1421224"/>
            <a:ext cx="5163300" cy="0"/>
          </a:xfrm>
          <a:prstGeom prst="straightConnector1">
            <a:avLst/>
          </a:prstGeom>
          <a:noFill/>
          <a:ln cap="flat" cmpd="sng" w="28575">
            <a:solidFill>
              <a:srgbClr val="C2C2C2"/>
            </a:solidFill>
            <a:prstDash val="solid"/>
            <a:round/>
            <a:headEnd len="sm" w="sm" type="none"/>
            <a:tailEnd len="sm" w="sm" type="none"/>
          </a:ln>
        </p:spPr>
      </p:cxnSp>
      <p:cxnSp>
        <p:nvCxnSpPr>
          <p:cNvPr id="348" name="Google Shape;348;p17"/>
          <p:cNvCxnSpPr/>
          <p:nvPr/>
        </p:nvCxnSpPr>
        <p:spPr>
          <a:xfrm>
            <a:off x="16022116" y="2226529"/>
            <a:ext cx="5163300" cy="0"/>
          </a:xfrm>
          <a:prstGeom prst="straightConnector1">
            <a:avLst/>
          </a:prstGeom>
          <a:noFill/>
          <a:ln cap="flat" cmpd="sng" w="28575">
            <a:solidFill>
              <a:srgbClr val="C2C2C2"/>
            </a:solidFill>
            <a:prstDash val="solid"/>
            <a:round/>
            <a:headEnd len="sm" w="sm" type="none"/>
            <a:tailEnd len="sm" w="sm" type="none"/>
          </a:ln>
        </p:spPr>
      </p:cxnSp>
      <p:cxnSp>
        <p:nvCxnSpPr>
          <p:cNvPr id="349" name="Google Shape;349;p17"/>
          <p:cNvCxnSpPr/>
          <p:nvPr/>
        </p:nvCxnSpPr>
        <p:spPr>
          <a:xfrm>
            <a:off x="17465076" y="-1359064"/>
            <a:ext cx="0" cy="4389900"/>
          </a:xfrm>
          <a:prstGeom prst="straightConnector1">
            <a:avLst/>
          </a:prstGeom>
          <a:noFill/>
          <a:ln cap="flat" cmpd="sng" w="28575">
            <a:solidFill>
              <a:srgbClr val="C2C2C2"/>
            </a:solidFill>
            <a:prstDash val="solid"/>
            <a:round/>
            <a:headEnd len="sm" w="sm" type="none"/>
            <a:tailEnd len="sm" w="sm" type="none"/>
          </a:ln>
        </p:spPr>
      </p:cxnSp>
      <p:cxnSp>
        <p:nvCxnSpPr>
          <p:cNvPr id="350" name="Google Shape;350;p17"/>
          <p:cNvCxnSpPr/>
          <p:nvPr/>
        </p:nvCxnSpPr>
        <p:spPr>
          <a:xfrm>
            <a:off x="16558642" y="-1359064"/>
            <a:ext cx="0" cy="4389900"/>
          </a:xfrm>
          <a:prstGeom prst="straightConnector1">
            <a:avLst/>
          </a:prstGeom>
          <a:noFill/>
          <a:ln cap="flat" cmpd="sng" w="28575">
            <a:solidFill>
              <a:srgbClr val="C2C2C2"/>
            </a:solidFill>
            <a:prstDash val="solid"/>
            <a:round/>
            <a:headEnd len="sm" w="sm" type="none"/>
            <a:tailEnd len="sm" w="sm" type="none"/>
          </a:ln>
        </p:spPr>
      </p:cxnSp>
      <p:cxnSp>
        <p:nvCxnSpPr>
          <p:cNvPr id="351" name="Google Shape;351;p17"/>
          <p:cNvCxnSpPr/>
          <p:nvPr/>
        </p:nvCxnSpPr>
        <p:spPr>
          <a:xfrm>
            <a:off x="16022128" y="436299"/>
            <a:ext cx="5163262" cy="0"/>
          </a:xfrm>
          <a:prstGeom prst="straightConnector1">
            <a:avLst/>
          </a:prstGeom>
          <a:noFill/>
          <a:ln cap="flat" cmpd="sng" w="28575">
            <a:solidFill>
              <a:srgbClr val="C2C2C2"/>
            </a:solidFill>
            <a:prstDash val="solid"/>
            <a:round/>
            <a:headEnd len="sm" w="sm" type="none"/>
            <a:tailEnd len="sm" w="sm" type="none"/>
          </a:ln>
        </p:spPr>
      </p:cxnSp>
      <p:pic>
        <p:nvPicPr>
          <p:cNvPr id="352" name="Google Shape;352;p17"/>
          <p:cNvPicPr preferRelativeResize="0"/>
          <p:nvPr/>
        </p:nvPicPr>
        <p:blipFill>
          <a:blip r:embed="rId4">
            <a:alphaModFix/>
          </a:blip>
          <a:stretch>
            <a:fillRect/>
          </a:stretch>
        </p:blipFill>
        <p:spPr>
          <a:xfrm>
            <a:off x="707888" y="452205"/>
            <a:ext cx="1687100" cy="531803"/>
          </a:xfrm>
          <a:prstGeom prst="rect">
            <a:avLst/>
          </a:prstGeom>
          <a:noFill/>
          <a:ln>
            <a:noFill/>
          </a:ln>
        </p:spPr>
      </p:pic>
      <p:pic>
        <p:nvPicPr>
          <p:cNvPr id="353" name="Google Shape;353;p17"/>
          <p:cNvPicPr preferRelativeResize="0"/>
          <p:nvPr/>
        </p:nvPicPr>
        <p:blipFill>
          <a:blip r:embed="rId5">
            <a:alphaModFix/>
          </a:blip>
          <a:stretch>
            <a:fillRect/>
          </a:stretch>
        </p:blipFill>
        <p:spPr>
          <a:xfrm>
            <a:off x="17708710" y="763977"/>
            <a:ext cx="1424727" cy="1314500"/>
          </a:xfrm>
          <a:prstGeom prst="rect">
            <a:avLst/>
          </a:prstGeom>
          <a:noFill/>
          <a:ln>
            <a:noFill/>
          </a:ln>
        </p:spPr>
      </p:pic>
      <p:pic>
        <p:nvPicPr>
          <p:cNvPr id="354" name="Google Shape;354;p17"/>
          <p:cNvPicPr preferRelativeResize="0"/>
          <p:nvPr/>
        </p:nvPicPr>
        <p:blipFill>
          <a:blip r:embed="rId6">
            <a:alphaModFix/>
          </a:blip>
          <a:stretch>
            <a:fillRect/>
          </a:stretch>
        </p:blipFill>
        <p:spPr>
          <a:xfrm>
            <a:off x="12754051" y="3550"/>
            <a:ext cx="7315200" cy="451104"/>
          </a:xfrm>
          <a:prstGeom prst="rect">
            <a:avLst/>
          </a:prstGeom>
          <a:noFill/>
          <a:ln>
            <a:noFill/>
          </a:ln>
        </p:spPr>
      </p:pic>
      <p:graphicFrame>
        <p:nvGraphicFramePr>
          <p:cNvPr id="355" name="Google Shape;355;p17"/>
          <p:cNvGraphicFramePr/>
          <p:nvPr/>
        </p:nvGraphicFramePr>
        <p:xfrm>
          <a:off x="952500" y="3895550"/>
          <a:ext cx="3000000" cy="3000000"/>
        </p:xfrm>
        <a:graphic>
          <a:graphicData uri="http://schemas.openxmlformats.org/drawingml/2006/table">
            <a:tbl>
              <a:tblPr>
                <a:noFill/>
                <a:tableStyleId>{1930722D-1F37-4FE7-B250-5C440B1E572A}</a:tableStyleId>
              </a:tblPr>
              <a:tblGrid>
                <a:gridCol w="4095750"/>
                <a:gridCol w="4095750"/>
                <a:gridCol w="4095750"/>
                <a:gridCol w="4095750"/>
              </a:tblGrid>
              <a:tr h="381000">
                <a:tc>
                  <a:txBody>
                    <a:bodyPr/>
                    <a:lstStyle/>
                    <a:p>
                      <a:pPr indent="0" lvl="0" marL="0" rtl="0" algn="l">
                        <a:spcBef>
                          <a:spcPts val="0"/>
                        </a:spcBef>
                        <a:spcAft>
                          <a:spcPts val="0"/>
                        </a:spcAft>
                        <a:buNone/>
                      </a:pPr>
                      <a:r>
                        <a:rPr lang="en-US" sz="3000">
                          <a:solidFill>
                            <a:schemeClr val="lt1"/>
                          </a:solidFill>
                          <a:latin typeface="Archivo Black"/>
                          <a:ea typeface="Archivo Black"/>
                          <a:cs typeface="Archivo Black"/>
                          <a:sym typeface="Archivo Black"/>
                        </a:rPr>
                        <a:t>RISCHIO</a:t>
                      </a:r>
                      <a:endParaRPr sz="3000">
                        <a:solidFill>
                          <a:schemeClr val="lt1"/>
                        </a:solidFill>
                        <a:latin typeface="Archivo Black"/>
                        <a:ea typeface="Archivo Black"/>
                        <a:cs typeface="Archivo Black"/>
                        <a:sym typeface="Archivo Black"/>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US" sz="3000">
                          <a:solidFill>
                            <a:schemeClr val="lt1"/>
                          </a:solidFill>
                          <a:latin typeface="Archivo Black"/>
                          <a:ea typeface="Archivo Black"/>
                          <a:cs typeface="Archivo Black"/>
                          <a:sym typeface="Archivo Black"/>
                        </a:rPr>
                        <a:t>PROBABILITA’</a:t>
                      </a:r>
                      <a:endParaRPr sz="3000">
                        <a:solidFill>
                          <a:schemeClr val="lt1"/>
                        </a:solidFill>
                        <a:latin typeface="Archivo Black"/>
                        <a:ea typeface="Archivo Black"/>
                        <a:cs typeface="Archivo Black"/>
                        <a:sym typeface="Archivo Black"/>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US" sz="3000">
                          <a:solidFill>
                            <a:schemeClr val="lt1"/>
                          </a:solidFill>
                          <a:latin typeface="Archivo Black"/>
                          <a:ea typeface="Archivo Black"/>
                          <a:cs typeface="Archivo Black"/>
                          <a:sym typeface="Archivo Black"/>
                        </a:rPr>
                        <a:t>IMPATTO</a:t>
                      </a:r>
                      <a:endParaRPr sz="3000">
                        <a:solidFill>
                          <a:schemeClr val="lt1"/>
                        </a:solidFill>
                        <a:latin typeface="Archivo Black"/>
                        <a:ea typeface="Archivo Black"/>
                        <a:cs typeface="Archivo Black"/>
                        <a:sym typeface="Archivo Black"/>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US" sz="3000">
                          <a:solidFill>
                            <a:schemeClr val="lt1"/>
                          </a:solidFill>
                          <a:latin typeface="Archivo Black"/>
                          <a:ea typeface="Archivo Black"/>
                          <a:cs typeface="Archivo Black"/>
                          <a:sym typeface="Archivo Black"/>
                        </a:rPr>
                        <a:t>MITIGAZIONE</a:t>
                      </a:r>
                      <a:endParaRPr sz="3000">
                        <a:solidFill>
                          <a:schemeClr val="lt1"/>
                        </a:solidFill>
                        <a:latin typeface="Archivo Black"/>
                        <a:ea typeface="Archivo Black"/>
                        <a:cs typeface="Archivo Black"/>
                        <a:sym typeface="Archivo Black"/>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381000">
                <a:tc>
                  <a:txBody>
                    <a:bodyPr/>
                    <a:lstStyle/>
                    <a:p>
                      <a:pPr indent="0" lvl="0" marL="0" rtl="0" algn="l">
                        <a:spcBef>
                          <a:spcPts val="0"/>
                        </a:spcBef>
                        <a:spcAft>
                          <a:spcPts val="0"/>
                        </a:spcAft>
                        <a:buNone/>
                      </a:pPr>
                      <a:r>
                        <a:rPr lang="en-US">
                          <a:latin typeface="Open Sans"/>
                          <a:ea typeface="Open Sans"/>
                          <a:cs typeface="Open Sans"/>
                          <a:sym typeface="Open Sans"/>
                        </a:rPr>
                        <a:t>Dataset non formattato correttamente</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Bassa</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Alto</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Effettuare un </a:t>
                      </a:r>
                      <a:r>
                        <a:rPr lang="en-US">
                          <a:latin typeface="Open Sans"/>
                          <a:ea typeface="Open Sans"/>
                          <a:cs typeface="Open Sans"/>
                          <a:sym typeface="Open Sans"/>
                        </a:rPr>
                        <a:t>pre processamento</a:t>
                      </a:r>
                      <a:r>
                        <a:rPr lang="en-US">
                          <a:latin typeface="Open Sans"/>
                          <a:ea typeface="Open Sans"/>
                          <a:cs typeface="Open Sans"/>
                          <a:sym typeface="Open Sans"/>
                        </a:rPr>
                        <a:t> accurato e </a:t>
                      </a:r>
                      <a:r>
                        <a:rPr lang="en-US">
                          <a:latin typeface="Open Sans"/>
                          <a:ea typeface="Open Sans"/>
                          <a:cs typeface="Open Sans"/>
                          <a:sym typeface="Open Sans"/>
                        </a:rPr>
                        <a:t>testandolo</a:t>
                      </a:r>
                      <a:r>
                        <a:rPr lang="en-US">
                          <a:latin typeface="Open Sans"/>
                          <a:ea typeface="Open Sans"/>
                          <a:cs typeface="Open Sans"/>
                          <a:sym typeface="Open Sans"/>
                        </a:rPr>
                        <a:t> con dataset più piccoli.</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Open Sans"/>
                          <a:ea typeface="Open Sans"/>
                          <a:cs typeface="Open Sans"/>
                          <a:sym typeface="Open Sans"/>
                        </a:rPr>
                        <a:t>Problemi durante il </a:t>
                      </a:r>
                      <a:r>
                        <a:rPr lang="en-US">
                          <a:latin typeface="Open Sans"/>
                          <a:ea typeface="Open Sans"/>
                          <a:cs typeface="Open Sans"/>
                          <a:sym typeface="Open Sans"/>
                        </a:rPr>
                        <a:t>fine tuning</a:t>
                      </a:r>
                      <a:r>
                        <a:rPr lang="en-US">
                          <a:latin typeface="Open Sans"/>
                          <a:ea typeface="Open Sans"/>
                          <a:cs typeface="Open Sans"/>
                          <a:sym typeface="Open Sans"/>
                        </a:rPr>
                        <a:t> del modello AI</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Alta</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Medio</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Testare con piccoli dataset prima di addestrare sul dataset completo.</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Open Sans"/>
                          <a:ea typeface="Open Sans"/>
                          <a:cs typeface="Open Sans"/>
                          <a:sym typeface="Open Sans"/>
                        </a:rPr>
                        <a:t>Costi elevati di calcolo per l'addestramento</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Media</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Basso</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Effettuare test iniziali con output da Nmap e OpenVAS per validare l'integrazione.</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Open Sans"/>
                          <a:ea typeface="Open Sans"/>
                          <a:cs typeface="Open Sans"/>
                          <a:sym typeface="Open Sans"/>
                        </a:rPr>
                        <a:t>Difficoltà di integrazione con strumenti di scansione</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Bassa</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Basso</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Utilizzare versioni ridotte del modello AI come DistilBERT.</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latin typeface="Open Sans"/>
                          <a:ea typeface="Open Sans"/>
                          <a:cs typeface="Open Sans"/>
                          <a:sym typeface="Open Sans"/>
                        </a:rPr>
                        <a:t>Tempi di sviluppo eccessivi</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Media</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Alto</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Open Sans"/>
                          <a:ea typeface="Open Sans"/>
                          <a:cs typeface="Open Sans"/>
                          <a:sym typeface="Open Sans"/>
                        </a:rPr>
                        <a:t>Seguire strettamente la pianificazione del diagramma di Gantt.</a:t>
                      </a:r>
                      <a:endParaRPr>
                        <a:latin typeface="Open Sans"/>
                        <a:ea typeface="Open Sans"/>
                        <a:cs typeface="Open Sans"/>
                        <a:sym typeface="Open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356" name="Google Shape;356;p17"/>
          <p:cNvPicPr preferRelativeResize="0"/>
          <p:nvPr/>
        </p:nvPicPr>
        <p:blipFill>
          <a:blip r:embed="rId7">
            <a:alphaModFix/>
          </a:blip>
          <a:stretch>
            <a:fillRect/>
          </a:stretch>
        </p:blipFill>
        <p:spPr>
          <a:xfrm>
            <a:off x="-380473" y="7346199"/>
            <a:ext cx="787100" cy="148875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grpSp>
        <p:nvGrpSpPr>
          <p:cNvPr id="361" name="Google Shape;361;p18"/>
          <p:cNvGrpSpPr/>
          <p:nvPr/>
        </p:nvGrpSpPr>
        <p:grpSpPr>
          <a:xfrm>
            <a:off x="5809675" y="-816244"/>
            <a:ext cx="5364435" cy="2685422"/>
            <a:chOff x="0" y="-47625"/>
            <a:chExt cx="1412846" cy="707267"/>
          </a:xfrm>
        </p:grpSpPr>
        <p:sp>
          <p:nvSpPr>
            <p:cNvPr id="362" name="Google Shape;362;p18"/>
            <p:cNvSpPr/>
            <p:nvPr/>
          </p:nvSpPr>
          <p:spPr>
            <a:xfrm>
              <a:off x="0" y="0"/>
              <a:ext cx="1412846" cy="659642"/>
            </a:xfrm>
            <a:custGeom>
              <a:rect b="b" l="l" r="r" t="t"/>
              <a:pathLst>
                <a:path extrusionOk="0" h="659642" w="1412846">
                  <a:moveTo>
                    <a:pt x="0" y="0"/>
                  </a:moveTo>
                  <a:lnTo>
                    <a:pt x="1412846" y="0"/>
                  </a:lnTo>
                  <a:lnTo>
                    <a:pt x="1412846" y="659642"/>
                  </a:lnTo>
                  <a:lnTo>
                    <a:pt x="0" y="659642"/>
                  </a:lnTo>
                  <a:close/>
                </a:path>
              </a:pathLst>
            </a:custGeom>
            <a:solidFill>
              <a:srgbClr val="B62C16"/>
            </a:solidFill>
            <a:ln>
              <a:noFill/>
            </a:ln>
          </p:spPr>
        </p:sp>
        <p:sp>
          <p:nvSpPr>
            <p:cNvPr id="363" name="Google Shape;363;p18"/>
            <p:cNvSpPr txBox="1"/>
            <p:nvPr/>
          </p:nvSpPr>
          <p:spPr>
            <a:xfrm>
              <a:off x="0" y="-47625"/>
              <a:ext cx="1412846" cy="70726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4" name="Google Shape;364;p18"/>
          <p:cNvSpPr txBox="1"/>
          <p:nvPr/>
        </p:nvSpPr>
        <p:spPr>
          <a:xfrm>
            <a:off x="1028700" y="923173"/>
            <a:ext cx="4781100" cy="1077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000">
                <a:latin typeface="Archivo Black"/>
                <a:ea typeface="Archivo Black"/>
                <a:cs typeface="Archivo Black"/>
                <a:sym typeface="Archivo Black"/>
              </a:rPr>
              <a:t>COCOMO</a:t>
            </a:r>
            <a:r>
              <a:rPr b="0" i="0" lang="en-US" sz="7000" u="none" cap="none" strike="noStrike">
                <a:solidFill>
                  <a:srgbClr val="000000"/>
                </a:solidFill>
                <a:latin typeface="Archivo Black"/>
                <a:ea typeface="Archivo Black"/>
                <a:cs typeface="Archivo Black"/>
                <a:sym typeface="Archivo Black"/>
              </a:rPr>
              <a:t> </a:t>
            </a:r>
            <a:endParaRPr/>
          </a:p>
        </p:txBody>
      </p:sp>
      <p:sp>
        <p:nvSpPr>
          <p:cNvPr id="365" name="Google Shape;365;p18"/>
          <p:cNvSpPr txBox="1"/>
          <p:nvPr/>
        </p:nvSpPr>
        <p:spPr>
          <a:xfrm>
            <a:off x="6101324" y="1123266"/>
            <a:ext cx="4781100" cy="677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4400">
                <a:solidFill>
                  <a:srgbClr val="FFFFFF"/>
                </a:solidFill>
                <a:latin typeface="Archivo Black"/>
                <a:ea typeface="Archivo Black"/>
                <a:cs typeface="Archivo Black"/>
                <a:sym typeface="Archivo Black"/>
              </a:rPr>
              <a:t>EARLY DESIGN</a:t>
            </a:r>
            <a:endParaRPr sz="100"/>
          </a:p>
        </p:txBody>
      </p:sp>
      <p:pic>
        <p:nvPicPr>
          <p:cNvPr id="366" name="Google Shape;366;p18"/>
          <p:cNvPicPr preferRelativeResize="0"/>
          <p:nvPr/>
        </p:nvPicPr>
        <p:blipFill>
          <a:blip r:embed="rId3">
            <a:alphaModFix/>
          </a:blip>
          <a:stretch>
            <a:fillRect/>
          </a:stretch>
        </p:blipFill>
        <p:spPr>
          <a:xfrm>
            <a:off x="13824202" y="747724"/>
            <a:ext cx="787100" cy="1488753"/>
          </a:xfrm>
          <a:prstGeom prst="rect">
            <a:avLst/>
          </a:prstGeom>
          <a:noFill/>
          <a:ln>
            <a:noFill/>
          </a:ln>
        </p:spPr>
      </p:pic>
      <p:pic>
        <p:nvPicPr>
          <p:cNvPr id="367" name="Google Shape;367;p18"/>
          <p:cNvPicPr preferRelativeResize="0"/>
          <p:nvPr/>
        </p:nvPicPr>
        <p:blipFill>
          <a:blip r:embed="rId4">
            <a:alphaModFix/>
          </a:blip>
          <a:stretch>
            <a:fillRect/>
          </a:stretch>
        </p:blipFill>
        <p:spPr>
          <a:xfrm>
            <a:off x="17261400" y="447329"/>
            <a:ext cx="2053200" cy="1894322"/>
          </a:xfrm>
          <a:prstGeom prst="rect">
            <a:avLst/>
          </a:prstGeom>
          <a:noFill/>
          <a:ln>
            <a:noFill/>
          </a:ln>
        </p:spPr>
      </p:pic>
      <p:pic>
        <p:nvPicPr>
          <p:cNvPr id="368" name="Google Shape;368;p18"/>
          <p:cNvPicPr preferRelativeResize="0"/>
          <p:nvPr/>
        </p:nvPicPr>
        <p:blipFill>
          <a:blip r:embed="rId5">
            <a:alphaModFix/>
          </a:blip>
          <a:stretch>
            <a:fillRect/>
          </a:stretch>
        </p:blipFill>
        <p:spPr>
          <a:xfrm>
            <a:off x="0" y="10013701"/>
            <a:ext cx="7333377" cy="452225"/>
          </a:xfrm>
          <a:prstGeom prst="rect">
            <a:avLst/>
          </a:prstGeom>
          <a:noFill/>
          <a:ln>
            <a:noFill/>
          </a:ln>
        </p:spPr>
      </p:pic>
      <p:pic>
        <p:nvPicPr>
          <p:cNvPr id="369" name="Google Shape;369;p18"/>
          <p:cNvPicPr preferRelativeResize="0"/>
          <p:nvPr/>
        </p:nvPicPr>
        <p:blipFill>
          <a:blip r:embed="rId6">
            <a:alphaModFix/>
          </a:blip>
          <a:stretch>
            <a:fillRect/>
          </a:stretch>
        </p:blipFill>
        <p:spPr>
          <a:xfrm>
            <a:off x="7648313" y="106255"/>
            <a:ext cx="1687100" cy="531803"/>
          </a:xfrm>
          <a:prstGeom prst="rect">
            <a:avLst/>
          </a:prstGeom>
          <a:noFill/>
          <a:ln>
            <a:noFill/>
          </a:ln>
        </p:spPr>
      </p:pic>
      <p:sp>
        <p:nvSpPr>
          <p:cNvPr id="370" name="Google Shape;370;p18"/>
          <p:cNvSpPr txBox="1"/>
          <p:nvPr/>
        </p:nvSpPr>
        <p:spPr>
          <a:xfrm>
            <a:off x="1028700" y="2341646"/>
            <a:ext cx="15557400" cy="60567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lang="en-US" sz="2400">
                <a:latin typeface="Open Sans"/>
                <a:ea typeface="Open Sans"/>
                <a:cs typeface="Open Sans"/>
                <a:sym typeface="Open Sans"/>
              </a:rPr>
              <a:t>Size Stimata</a:t>
            </a:r>
            <a:r>
              <a:rPr lang="en-US" sz="2400">
                <a:latin typeface="Open Sans"/>
                <a:ea typeface="Open Sans"/>
                <a:cs typeface="Open Sans"/>
                <a:sym typeface="Open Sans"/>
              </a:rPr>
              <a:t> = 3.5 KLOC</a:t>
            </a:r>
            <a:endParaRPr sz="2400">
              <a:latin typeface="Open Sans"/>
              <a:ea typeface="Open Sans"/>
              <a:cs typeface="Open Sans"/>
              <a:sym typeface="Open Sans"/>
            </a:endParaRPr>
          </a:p>
          <a:p>
            <a:pPr indent="0" lvl="0" marL="0" marR="0" rtl="0" algn="l">
              <a:lnSpc>
                <a:spcPct val="139958"/>
              </a:lnSpc>
              <a:spcBef>
                <a:spcPts val="0"/>
              </a:spcBef>
              <a:spcAft>
                <a:spcPts val="0"/>
              </a:spcAft>
              <a:buNone/>
            </a:pPr>
            <a:r>
              <a:rPr b="1" lang="en-US" sz="2400">
                <a:latin typeface="Open Sans"/>
                <a:ea typeface="Open Sans"/>
                <a:cs typeface="Open Sans"/>
                <a:sym typeface="Open Sans"/>
              </a:rPr>
              <a:t>B</a:t>
            </a:r>
            <a:r>
              <a:rPr lang="en-US" sz="2400">
                <a:latin typeface="Open Sans"/>
                <a:ea typeface="Open Sans"/>
                <a:cs typeface="Open Sans"/>
                <a:sym typeface="Open Sans"/>
              </a:rPr>
              <a:t> = 1.1</a:t>
            </a:r>
            <a:endParaRPr sz="2400">
              <a:latin typeface="Open Sans"/>
              <a:ea typeface="Open Sans"/>
              <a:cs typeface="Open Sans"/>
              <a:sym typeface="Open Sans"/>
            </a:endParaRPr>
          </a:p>
          <a:p>
            <a:pPr indent="0" lvl="0" marL="0" marR="0" rtl="0" algn="l">
              <a:lnSpc>
                <a:spcPct val="139958"/>
              </a:lnSpc>
              <a:spcBef>
                <a:spcPts val="0"/>
              </a:spcBef>
              <a:spcAft>
                <a:spcPts val="0"/>
              </a:spcAft>
              <a:buNone/>
            </a:pPr>
            <a:r>
              <a:rPr b="1" lang="en-US" sz="2400">
                <a:latin typeface="Open Sans"/>
                <a:ea typeface="Open Sans"/>
                <a:cs typeface="Open Sans"/>
                <a:sym typeface="Open Sans"/>
              </a:rPr>
              <a:t>M </a:t>
            </a:r>
            <a:r>
              <a:rPr lang="en-US" sz="2400">
                <a:latin typeface="Open Sans"/>
                <a:ea typeface="Open Sans"/>
                <a:cs typeface="Open Sans"/>
                <a:sym typeface="Open Sans"/>
              </a:rPr>
              <a:t>= PERS * RPCX * RUSE * PDIF * PREX * FCIL * SCED</a:t>
            </a:r>
            <a:endParaRPr sz="2400">
              <a:latin typeface="Open Sans"/>
              <a:ea typeface="Open Sans"/>
              <a:cs typeface="Open Sans"/>
              <a:sym typeface="Open Sans"/>
            </a:endParaRPr>
          </a:p>
          <a:p>
            <a:pPr indent="0" lvl="0" marL="0" marR="0" rtl="0" algn="l">
              <a:lnSpc>
                <a:spcPct val="139958"/>
              </a:lnSpc>
              <a:spcBef>
                <a:spcPts val="0"/>
              </a:spcBef>
              <a:spcAft>
                <a:spcPts val="0"/>
              </a:spcAft>
              <a:buNone/>
            </a:pPr>
            <a:r>
              <a:rPr b="1" lang="en-US" sz="2400">
                <a:latin typeface="Open Sans"/>
                <a:ea typeface="Open Sans"/>
                <a:cs typeface="Open Sans"/>
                <a:sym typeface="Open Sans"/>
              </a:rPr>
              <a:t>A</a:t>
            </a:r>
            <a:r>
              <a:rPr lang="en-US" sz="2400">
                <a:latin typeface="Open Sans"/>
                <a:ea typeface="Open Sans"/>
                <a:cs typeface="Open Sans"/>
                <a:sym typeface="Open Sans"/>
              </a:rPr>
              <a:t> = 2.94</a:t>
            </a:r>
            <a:endParaRPr sz="2400">
              <a:latin typeface="Open Sans"/>
              <a:ea typeface="Open Sans"/>
              <a:cs typeface="Open Sans"/>
              <a:sym typeface="Open Sans"/>
            </a:endParaRPr>
          </a:p>
          <a:p>
            <a:pPr indent="0" lvl="0" marL="0" rtl="0" algn="l">
              <a:lnSpc>
                <a:spcPct val="139958"/>
              </a:lnSpc>
              <a:spcBef>
                <a:spcPts val="0"/>
              </a:spcBef>
              <a:spcAft>
                <a:spcPts val="0"/>
              </a:spcAft>
              <a:buClr>
                <a:schemeClr val="dk1"/>
              </a:buClr>
              <a:buSzPts val="1100"/>
              <a:buFont typeface="Arial"/>
              <a:buNone/>
            </a:pPr>
            <a:r>
              <a:rPr b="1" lang="en-US" sz="2400">
                <a:solidFill>
                  <a:schemeClr val="dk1"/>
                </a:solidFill>
                <a:latin typeface="Open Sans"/>
                <a:ea typeface="Open Sans"/>
                <a:cs typeface="Open Sans"/>
                <a:sym typeface="Open Sans"/>
              </a:rPr>
              <a:t>Valori Scelti:</a:t>
            </a:r>
            <a:br>
              <a:rPr lang="en-US" sz="2400">
                <a:solidFill>
                  <a:schemeClr val="dk1"/>
                </a:solidFill>
                <a:latin typeface="Open Sans"/>
                <a:ea typeface="Open Sans"/>
                <a:cs typeface="Open Sans"/>
                <a:sym typeface="Open Sans"/>
              </a:rPr>
            </a:br>
            <a:r>
              <a:rPr lang="en-US" sz="2400">
                <a:solidFill>
                  <a:schemeClr val="dk1"/>
                </a:solidFill>
                <a:latin typeface="Open Sans"/>
                <a:ea typeface="Open Sans"/>
                <a:cs typeface="Open Sans"/>
                <a:sym typeface="Open Sans"/>
              </a:rPr>
              <a:t>PERS = 0.86 (high)</a:t>
            </a:r>
            <a:br>
              <a:rPr lang="en-US" sz="2400">
                <a:solidFill>
                  <a:schemeClr val="dk1"/>
                </a:solidFill>
                <a:latin typeface="Open Sans"/>
                <a:ea typeface="Open Sans"/>
                <a:cs typeface="Open Sans"/>
                <a:sym typeface="Open Sans"/>
              </a:rPr>
            </a:br>
            <a:r>
              <a:rPr lang="en-US" sz="2400">
                <a:solidFill>
                  <a:schemeClr val="dk1"/>
                </a:solidFill>
                <a:latin typeface="Open Sans"/>
                <a:ea typeface="Open Sans"/>
                <a:cs typeface="Open Sans"/>
                <a:sym typeface="Open Sans"/>
              </a:rPr>
              <a:t>RPCX = 1.00 (nominal)</a:t>
            </a:r>
            <a:br>
              <a:rPr lang="en-US" sz="2400">
                <a:solidFill>
                  <a:schemeClr val="dk1"/>
                </a:solidFill>
                <a:latin typeface="Open Sans"/>
                <a:ea typeface="Open Sans"/>
                <a:cs typeface="Open Sans"/>
                <a:sym typeface="Open Sans"/>
              </a:rPr>
            </a:br>
            <a:r>
              <a:rPr lang="en-US" sz="2400">
                <a:solidFill>
                  <a:schemeClr val="dk1"/>
                </a:solidFill>
                <a:latin typeface="Open Sans"/>
                <a:ea typeface="Open Sans"/>
                <a:cs typeface="Open Sans"/>
                <a:sym typeface="Open Sans"/>
              </a:rPr>
              <a:t>RUSE = 0.94 (low)</a:t>
            </a:r>
            <a:br>
              <a:rPr lang="en-US" sz="2400">
                <a:solidFill>
                  <a:schemeClr val="dk1"/>
                </a:solidFill>
                <a:latin typeface="Open Sans"/>
                <a:ea typeface="Open Sans"/>
                <a:cs typeface="Open Sans"/>
                <a:sym typeface="Open Sans"/>
              </a:rPr>
            </a:br>
            <a:r>
              <a:rPr lang="en-US" sz="2400">
                <a:solidFill>
                  <a:schemeClr val="dk1"/>
                </a:solidFill>
                <a:latin typeface="Open Sans"/>
                <a:ea typeface="Open Sans"/>
                <a:cs typeface="Open Sans"/>
                <a:sym typeface="Open Sans"/>
              </a:rPr>
              <a:t>PDIF = 1.00 (nominal)</a:t>
            </a:r>
            <a:br>
              <a:rPr lang="en-US" sz="2400">
                <a:solidFill>
                  <a:schemeClr val="dk1"/>
                </a:solidFill>
                <a:latin typeface="Open Sans"/>
                <a:ea typeface="Open Sans"/>
                <a:cs typeface="Open Sans"/>
                <a:sym typeface="Open Sans"/>
              </a:rPr>
            </a:br>
            <a:r>
              <a:rPr lang="en-US" sz="2400">
                <a:solidFill>
                  <a:schemeClr val="dk1"/>
                </a:solidFill>
                <a:latin typeface="Open Sans"/>
                <a:ea typeface="Open Sans"/>
                <a:cs typeface="Open Sans"/>
                <a:sym typeface="Open Sans"/>
              </a:rPr>
              <a:t>PREX = 1.00 (nominal)</a:t>
            </a:r>
            <a:br>
              <a:rPr lang="en-US" sz="2400">
                <a:solidFill>
                  <a:schemeClr val="dk1"/>
                </a:solidFill>
                <a:latin typeface="Open Sans"/>
                <a:ea typeface="Open Sans"/>
                <a:cs typeface="Open Sans"/>
                <a:sym typeface="Open Sans"/>
              </a:rPr>
            </a:br>
            <a:r>
              <a:rPr lang="en-US" sz="2400">
                <a:solidFill>
                  <a:schemeClr val="dk1"/>
                </a:solidFill>
                <a:latin typeface="Open Sans"/>
                <a:ea typeface="Open Sans"/>
                <a:cs typeface="Open Sans"/>
                <a:sym typeface="Open Sans"/>
              </a:rPr>
              <a:t>FCIL = 0.91 (high)</a:t>
            </a:r>
            <a:br>
              <a:rPr lang="en-US" sz="2400">
                <a:solidFill>
                  <a:schemeClr val="dk1"/>
                </a:solidFill>
                <a:latin typeface="Open Sans"/>
                <a:ea typeface="Open Sans"/>
                <a:cs typeface="Open Sans"/>
                <a:sym typeface="Open Sans"/>
              </a:rPr>
            </a:br>
            <a:r>
              <a:rPr lang="en-US" sz="2400">
                <a:solidFill>
                  <a:schemeClr val="dk1"/>
                </a:solidFill>
                <a:latin typeface="Open Sans"/>
                <a:ea typeface="Open Sans"/>
                <a:cs typeface="Open Sans"/>
                <a:sym typeface="Open Sans"/>
              </a:rPr>
              <a:t>SCED = 1.00 (nominal)</a:t>
            </a:r>
            <a:endParaRPr sz="2400">
              <a:latin typeface="Open Sans"/>
              <a:ea typeface="Open Sans"/>
              <a:cs typeface="Open Sans"/>
              <a:sym typeface="Open Sans"/>
            </a:endParaRPr>
          </a:p>
        </p:txBody>
      </p:sp>
      <p:sp>
        <p:nvSpPr>
          <p:cNvPr id="371" name="Google Shape;371;p18"/>
          <p:cNvSpPr txBox="1"/>
          <p:nvPr/>
        </p:nvSpPr>
        <p:spPr>
          <a:xfrm>
            <a:off x="918275" y="8640850"/>
            <a:ext cx="6508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t>PM = A * Size  * M  = 7,25657025</a:t>
            </a:r>
            <a:endParaRPr b="1" sz="2200"/>
          </a:p>
        </p:txBody>
      </p:sp>
      <p:sp>
        <p:nvSpPr>
          <p:cNvPr id="372" name="Google Shape;372;p18"/>
          <p:cNvSpPr txBox="1"/>
          <p:nvPr/>
        </p:nvSpPr>
        <p:spPr>
          <a:xfrm>
            <a:off x="3460500" y="8566488"/>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rPr>
              <a:t>B</a:t>
            </a:r>
            <a:endParaRPr b="1" sz="400"/>
          </a:p>
        </p:txBody>
      </p:sp>
      <p:grpSp>
        <p:nvGrpSpPr>
          <p:cNvPr id="373" name="Google Shape;373;p18"/>
          <p:cNvGrpSpPr/>
          <p:nvPr/>
        </p:nvGrpSpPr>
        <p:grpSpPr>
          <a:xfrm>
            <a:off x="11174100" y="2961251"/>
            <a:ext cx="8317707" cy="6356696"/>
            <a:chOff x="0" y="-47625"/>
            <a:chExt cx="1412846" cy="707400"/>
          </a:xfrm>
        </p:grpSpPr>
        <p:sp>
          <p:nvSpPr>
            <p:cNvPr id="374" name="Google Shape;374;p18"/>
            <p:cNvSpPr/>
            <p:nvPr/>
          </p:nvSpPr>
          <p:spPr>
            <a:xfrm>
              <a:off x="0" y="0"/>
              <a:ext cx="1412846" cy="659642"/>
            </a:xfrm>
            <a:custGeom>
              <a:rect b="b" l="l" r="r" t="t"/>
              <a:pathLst>
                <a:path extrusionOk="0" h="659642" w="1412846">
                  <a:moveTo>
                    <a:pt x="0" y="0"/>
                  </a:moveTo>
                  <a:lnTo>
                    <a:pt x="1412846" y="0"/>
                  </a:lnTo>
                  <a:lnTo>
                    <a:pt x="1412846" y="659642"/>
                  </a:lnTo>
                  <a:lnTo>
                    <a:pt x="0" y="659642"/>
                  </a:lnTo>
                  <a:close/>
                </a:path>
              </a:pathLst>
            </a:custGeom>
            <a:solidFill>
              <a:srgbClr val="B62C16"/>
            </a:solidFill>
            <a:ln>
              <a:noFill/>
            </a:ln>
          </p:spPr>
        </p:sp>
        <p:sp>
          <p:nvSpPr>
            <p:cNvPr id="375" name="Google Shape;375;p18"/>
            <p:cNvSpPr txBox="1"/>
            <p:nvPr/>
          </p:nvSpPr>
          <p:spPr>
            <a:xfrm>
              <a:off x="0" y="-47625"/>
              <a:ext cx="1412700" cy="7074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76" name="Google Shape;376;p18"/>
          <p:cNvGrpSpPr/>
          <p:nvPr/>
        </p:nvGrpSpPr>
        <p:grpSpPr>
          <a:xfrm>
            <a:off x="10201401" y="3588925"/>
            <a:ext cx="8241186" cy="6094252"/>
            <a:chOff x="0" y="-47625"/>
            <a:chExt cx="780822" cy="1081500"/>
          </a:xfrm>
        </p:grpSpPr>
        <p:sp>
          <p:nvSpPr>
            <p:cNvPr id="377" name="Google Shape;377;p18"/>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378" name="Google Shape;378;p18"/>
            <p:cNvSpPr txBox="1"/>
            <p:nvPr/>
          </p:nvSpPr>
          <p:spPr>
            <a:xfrm>
              <a:off x="0" y="-47625"/>
              <a:ext cx="5421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9" name="Google Shape;379;p18"/>
          <p:cNvSpPr txBox="1"/>
          <p:nvPr/>
        </p:nvSpPr>
        <p:spPr>
          <a:xfrm>
            <a:off x="11174100" y="4020050"/>
            <a:ext cx="7095000" cy="5232000"/>
          </a:xfrm>
          <a:prstGeom prst="rect">
            <a:avLst/>
          </a:prstGeom>
          <a:noFill/>
          <a:ln>
            <a:noFill/>
          </a:ln>
        </p:spPr>
        <p:txBody>
          <a:bodyPr anchorCtr="0" anchor="t" bIns="91425" lIns="91425" spcFirstLastPara="1" rIns="91425" wrap="square" tIns="91425">
            <a:spAutoFit/>
          </a:bodyPr>
          <a:lstStyle/>
          <a:p>
            <a:pPr indent="0" lvl="0" marL="0" rtl="0" algn="l">
              <a:lnSpc>
                <a:spcPct val="139958"/>
              </a:lnSpc>
              <a:spcBef>
                <a:spcPts val="0"/>
              </a:spcBef>
              <a:spcAft>
                <a:spcPts val="0"/>
              </a:spcAft>
              <a:buNone/>
            </a:pPr>
            <a:r>
              <a:rPr b="1" lang="en-US" sz="2000">
                <a:solidFill>
                  <a:schemeClr val="lt1"/>
                </a:solidFill>
                <a:latin typeface="Open Sans"/>
                <a:ea typeface="Open Sans"/>
                <a:cs typeface="Open Sans"/>
                <a:sym typeface="Open Sans"/>
              </a:rPr>
              <a:t>NOTA:</a:t>
            </a:r>
            <a:r>
              <a:rPr lang="en-US" sz="2000">
                <a:solidFill>
                  <a:schemeClr val="lt1"/>
                </a:solidFill>
                <a:latin typeface="Open Sans"/>
                <a:ea typeface="Open Sans"/>
                <a:cs typeface="Open Sans"/>
                <a:sym typeface="Open Sans"/>
              </a:rPr>
              <a:t> La stima iniziale potrebbe non riflettere accuratamente le condizioni effettive del progetto. Ad esempio, alcuni fattori come la complessità del prodotto o le tempistiche richieste potrebbero essere stati sovrastimati. È possibile che alcune delle variabili considerate nel modello non rispecchino pienamente la natura specifica del progetto che sto affrontando. Inoltre, l'uso di strumenti o tecniche che semplificano il processo potrebbe non essere stato adeguatamente considerato nella stima. Per questo motivo, anche se la stima suggerisce un tempo maggiore, ritengo sia possibile completarlo comunque entro la scadenza.</a:t>
            </a:r>
            <a:endParaRPr sz="1000">
              <a:solidFill>
                <a:schemeClr val="lt1"/>
              </a:solidFill>
            </a:endParaRPr>
          </a:p>
        </p:txBody>
      </p:sp>
      <p:cxnSp>
        <p:nvCxnSpPr>
          <p:cNvPr id="380" name="Google Shape;380;p18"/>
          <p:cNvCxnSpPr/>
          <p:nvPr/>
        </p:nvCxnSpPr>
        <p:spPr>
          <a:xfrm>
            <a:off x="1021525" y="8572500"/>
            <a:ext cx="8462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cxnSp>
        <p:nvCxnSpPr>
          <p:cNvPr id="385" name="Google Shape;385;p19"/>
          <p:cNvCxnSpPr/>
          <p:nvPr/>
        </p:nvCxnSpPr>
        <p:spPr>
          <a:xfrm>
            <a:off x="-280810" y="8415369"/>
            <a:ext cx="5163300" cy="0"/>
          </a:xfrm>
          <a:prstGeom prst="straightConnector1">
            <a:avLst/>
          </a:prstGeom>
          <a:noFill/>
          <a:ln cap="flat" cmpd="sng" w="28575">
            <a:solidFill>
              <a:srgbClr val="C2C2C2"/>
            </a:solidFill>
            <a:prstDash val="solid"/>
            <a:round/>
            <a:headEnd len="sm" w="sm" type="none"/>
            <a:tailEnd len="sm" w="sm" type="none"/>
          </a:ln>
        </p:spPr>
      </p:cxnSp>
      <p:cxnSp>
        <p:nvCxnSpPr>
          <p:cNvPr id="386" name="Google Shape;386;p19"/>
          <p:cNvCxnSpPr/>
          <p:nvPr/>
        </p:nvCxnSpPr>
        <p:spPr>
          <a:xfrm>
            <a:off x="-280810" y="9220674"/>
            <a:ext cx="5163300" cy="0"/>
          </a:xfrm>
          <a:prstGeom prst="straightConnector1">
            <a:avLst/>
          </a:prstGeom>
          <a:noFill/>
          <a:ln cap="flat" cmpd="sng" w="28575">
            <a:solidFill>
              <a:srgbClr val="C2C2C2"/>
            </a:solidFill>
            <a:prstDash val="solid"/>
            <a:round/>
            <a:headEnd len="sm" w="sm" type="none"/>
            <a:tailEnd len="sm" w="sm" type="none"/>
          </a:ln>
        </p:spPr>
      </p:cxnSp>
      <p:cxnSp>
        <p:nvCxnSpPr>
          <p:cNvPr id="387" name="Google Shape;387;p19"/>
          <p:cNvCxnSpPr/>
          <p:nvPr/>
        </p:nvCxnSpPr>
        <p:spPr>
          <a:xfrm>
            <a:off x="-10" y="10025979"/>
            <a:ext cx="5163300" cy="0"/>
          </a:xfrm>
          <a:prstGeom prst="straightConnector1">
            <a:avLst/>
          </a:prstGeom>
          <a:noFill/>
          <a:ln cap="flat" cmpd="sng" w="28575">
            <a:solidFill>
              <a:srgbClr val="C2C2C2"/>
            </a:solidFill>
            <a:prstDash val="solid"/>
            <a:round/>
            <a:headEnd len="sm" w="sm" type="none"/>
            <a:tailEnd len="sm" w="sm" type="none"/>
          </a:ln>
        </p:spPr>
      </p:cxnSp>
      <p:cxnSp>
        <p:nvCxnSpPr>
          <p:cNvPr id="388" name="Google Shape;388;p19"/>
          <p:cNvCxnSpPr/>
          <p:nvPr/>
        </p:nvCxnSpPr>
        <p:spPr>
          <a:xfrm>
            <a:off x="1162151" y="8241211"/>
            <a:ext cx="0" cy="4389900"/>
          </a:xfrm>
          <a:prstGeom prst="straightConnector1">
            <a:avLst/>
          </a:prstGeom>
          <a:noFill/>
          <a:ln cap="flat" cmpd="sng" w="28575">
            <a:solidFill>
              <a:srgbClr val="C2C2C2"/>
            </a:solidFill>
            <a:prstDash val="solid"/>
            <a:round/>
            <a:headEnd len="sm" w="sm" type="none"/>
            <a:tailEnd len="sm" w="sm" type="none"/>
          </a:ln>
        </p:spPr>
      </p:cxnSp>
      <p:cxnSp>
        <p:nvCxnSpPr>
          <p:cNvPr id="389" name="Google Shape;389;p19"/>
          <p:cNvCxnSpPr/>
          <p:nvPr/>
        </p:nvCxnSpPr>
        <p:spPr>
          <a:xfrm>
            <a:off x="271767" y="8241211"/>
            <a:ext cx="0" cy="4389900"/>
          </a:xfrm>
          <a:prstGeom prst="straightConnector1">
            <a:avLst/>
          </a:prstGeom>
          <a:noFill/>
          <a:ln cap="flat" cmpd="sng" w="28575">
            <a:solidFill>
              <a:srgbClr val="C2C2C2"/>
            </a:solidFill>
            <a:prstDash val="solid"/>
            <a:round/>
            <a:headEnd len="sm" w="sm" type="none"/>
            <a:tailEnd len="sm" w="sm" type="none"/>
          </a:ln>
        </p:spPr>
      </p:cxnSp>
      <p:grpSp>
        <p:nvGrpSpPr>
          <p:cNvPr id="390" name="Google Shape;390;p19"/>
          <p:cNvGrpSpPr/>
          <p:nvPr/>
        </p:nvGrpSpPr>
        <p:grpSpPr>
          <a:xfrm>
            <a:off x="7997276" y="173404"/>
            <a:ext cx="10290724" cy="2685404"/>
            <a:chOff x="0" y="-47625"/>
            <a:chExt cx="2710314" cy="707267"/>
          </a:xfrm>
        </p:grpSpPr>
        <p:sp>
          <p:nvSpPr>
            <p:cNvPr id="391" name="Google Shape;391;p19"/>
            <p:cNvSpPr/>
            <p:nvPr/>
          </p:nvSpPr>
          <p:spPr>
            <a:xfrm>
              <a:off x="0" y="0"/>
              <a:ext cx="2710314" cy="659642"/>
            </a:xfrm>
            <a:custGeom>
              <a:rect b="b" l="l" r="r" t="t"/>
              <a:pathLst>
                <a:path extrusionOk="0" h="659642" w="2710314">
                  <a:moveTo>
                    <a:pt x="0" y="0"/>
                  </a:moveTo>
                  <a:lnTo>
                    <a:pt x="2710314" y="0"/>
                  </a:lnTo>
                  <a:lnTo>
                    <a:pt x="2710314" y="659642"/>
                  </a:lnTo>
                  <a:lnTo>
                    <a:pt x="0" y="659642"/>
                  </a:lnTo>
                  <a:close/>
                </a:path>
              </a:pathLst>
            </a:custGeom>
            <a:solidFill>
              <a:srgbClr val="B62C16"/>
            </a:solidFill>
            <a:ln>
              <a:noFill/>
            </a:ln>
          </p:spPr>
        </p:sp>
        <p:sp>
          <p:nvSpPr>
            <p:cNvPr id="392" name="Google Shape;392;p19"/>
            <p:cNvSpPr txBox="1"/>
            <p:nvPr/>
          </p:nvSpPr>
          <p:spPr>
            <a:xfrm>
              <a:off x="0" y="-47625"/>
              <a:ext cx="2710314" cy="70726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3" name="Google Shape;393;p19"/>
          <p:cNvSpPr txBox="1"/>
          <p:nvPr/>
        </p:nvSpPr>
        <p:spPr>
          <a:xfrm>
            <a:off x="8329138" y="1715583"/>
            <a:ext cx="8056500" cy="1077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7000">
                <a:solidFill>
                  <a:srgbClr val="FFFFFF"/>
                </a:solidFill>
                <a:latin typeface="Archivo Black"/>
                <a:ea typeface="Archivo Black"/>
                <a:cs typeface="Archivo Black"/>
                <a:sym typeface="Archivo Black"/>
              </a:rPr>
              <a:t>GANTT</a:t>
            </a:r>
            <a:endParaRPr/>
          </a:p>
        </p:txBody>
      </p:sp>
      <p:pic>
        <p:nvPicPr>
          <p:cNvPr id="394" name="Google Shape;394;p19"/>
          <p:cNvPicPr preferRelativeResize="0"/>
          <p:nvPr/>
        </p:nvPicPr>
        <p:blipFill>
          <a:blip r:embed="rId3">
            <a:alphaModFix/>
          </a:blip>
          <a:stretch>
            <a:fillRect/>
          </a:stretch>
        </p:blipFill>
        <p:spPr>
          <a:xfrm>
            <a:off x="15025450" y="735105"/>
            <a:ext cx="1687100" cy="531803"/>
          </a:xfrm>
          <a:prstGeom prst="rect">
            <a:avLst/>
          </a:prstGeom>
          <a:noFill/>
          <a:ln>
            <a:noFill/>
          </a:ln>
        </p:spPr>
      </p:pic>
      <p:pic>
        <p:nvPicPr>
          <p:cNvPr id="395" name="Google Shape;395;p19"/>
          <p:cNvPicPr preferRelativeResize="0"/>
          <p:nvPr/>
        </p:nvPicPr>
        <p:blipFill>
          <a:blip r:embed="rId4">
            <a:alphaModFix/>
          </a:blip>
          <a:stretch>
            <a:fillRect/>
          </a:stretch>
        </p:blipFill>
        <p:spPr>
          <a:xfrm>
            <a:off x="271775" y="1"/>
            <a:ext cx="787100" cy="1488809"/>
          </a:xfrm>
          <a:prstGeom prst="rect">
            <a:avLst/>
          </a:prstGeom>
          <a:noFill/>
          <a:ln>
            <a:noFill/>
          </a:ln>
        </p:spPr>
      </p:pic>
      <p:pic>
        <p:nvPicPr>
          <p:cNvPr id="396" name="Google Shape;396;p19"/>
          <p:cNvPicPr preferRelativeResize="0"/>
          <p:nvPr/>
        </p:nvPicPr>
        <p:blipFill>
          <a:blip r:embed="rId5">
            <a:alphaModFix/>
          </a:blip>
          <a:stretch>
            <a:fillRect/>
          </a:stretch>
        </p:blipFill>
        <p:spPr>
          <a:xfrm>
            <a:off x="166200" y="4764375"/>
            <a:ext cx="17573625" cy="3209925"/>
          </a:xfrm>
          <a:prstGeom prst="rect">
            <a:avLst/>
          </a:prstGeom>
          <a:noFill/>
          <a:ln>
            <a:noFill/>
          </a:ln>
        </p:spPr>
      </p:pic>
      <p:grpSp>
        <p:nvGrpSpPr>
          <p:cNvPr id="397" name="Google Shape;397;p19"/>
          <p:cNvGrpSpPr/>
          <p:nvPr/>
        </p:nvGrpSpPr>
        <p:grpSpPr>
          <a:xfrm>
            <a:off x="69000" y="4017075"/>
            <a:ext cx="18014735" cy="4224123"/>
            <a:chOff x="0" y="-47625"/>
            <a:chExt cx="780822" cy="1081500"/>
          </a:xfrm>
        </p:grpSpPr>
        <p:sp>
          <p:nvSpPr>
            <p:cNvPr id="398" name="Google Shape;398;p19"/>
            <p:cNvSpPr/>
            <p:nvPr/>
          </p:nvSpPr>
          <p:spPr>
            <a:xfrm>
              <a:off x="0" y="0"/>
              <a:ext cx="780822" cy="1033829"/>
            </a:xfrm>
            <a:custGeom>
              <a:rect b="b" l="l" r="r" t="t"/>
              <a:pathLst>
                <a:path extrusionOk="0" h="1033829" w="780822">
                  <a:moveTo>
                    <a:pt x="0" y="0"/>
                  </a:moveTo>
                  <a:lnTo>
                    <a:pt x="780822" y="0"/>
                  </a:lnTo>
                  <a:lnTo>
                    <a:pt x="780822" y="1033829"/>
                  </a:lnTo>
                  <a:lnTo>
                    <a:pt x="0" y="1033829"/>
                  </a:lnTo>
                  <a:close/>
                </a:path>
              </a:pathLst>
            </a:custGeom>
            <a:solidFill>
              <a:srgbClr val="000000">
                <a:alpha val="0"/>
              </a:srgbClr>
            </a:solidFill>
            <a:ln cap="sq" cmpd="sng" w="47625">
              <a:solidFill>
                <a:srgbClr val="000000"/>
              </a:solidFill>
              <a:prstDash val="solid"/>
              <a:miter lim="8000"/>
              <a:headEnd len="sm" w="sm" type="none"/>
              <a:tailEnd len="sm" w="sm" type="none"/>
            </a:ln>
          </p:spPr>
        </p:sp>
        <p:sp>
          <p:nvSpPr>
            <p:cNvPr id="399" name="Google Shape;399;p19"/>
            <p:cNvSpPr txBox="1"/>
            <p:nvPr/>
          </p:nvSpPr>
          <p:spPr>
            <a:xfrm>
              <a:off x="0" y="-47625"/>
              <a:ext cx="542100" cy="108150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400" name="Google Shape;400;p19"/>
          <p:cNvPicPr preferRelativeResize="0"/>
          <p:nvPr/>
        </p:nvPicPr>
        <p:blipFill>
          <a:blip r:embed="rId6">
            <a:alphaModFix/>
          </a:blip>
          <a:stretch>
            <a:fillRect/>
          </a:stretch>
        </p:blipFill>
        <p:spPr>
          <a:xfrm>
            <a:off x="16030525" y="9309729"/>
            <a:ext cx="2053200" cy="1894322"/>
          </a:xfrm>
          <a:prstGeom prst="rect">
            <a:avLst/>
          </a:prstGeom>
          <a:noFill/>
          <a:ln>
            <a:noFill/>
          </a:ln>
        </p:spPr>
      </p:pic>
      <p:pic>
        <p:nvPicPr>
          <p:cNvPr id="401" name="Google Shape;401;p19"/>
          <p:cNvPicPr preferRelativeResize="0"/>
          <p:nvPr/>
        </p:nvPicPr>
        <p:blipFill>
          <a:blip r:embed="rId6">
            <a:alphaModFix/>
          </a:blip>
          <a:stretch>
            <a:fillRect/>
          </a:stretch>
        </p:blipFill>
        <p:spPr>
          <a:xfrm>
            <a:off x="13728025" y="9309729"/>
            <a:ext cx="2053200" cy="1894322"/>
          </a:xfrm>
          <a:prstGeom prst="rect">
            <a:avLst/>
          </a:prstGeom>
          <a:noFill/>
          <a:ln>
            <a:noFill/>
          </a:ln>
        </p:spPr>
      </p:pic>
      <p:pic>
        <p:nvPicPr>
          <p:cNvPr id="402" name="Google Shape;402;p19"/>
          <p:cNvPicPr preferRelativeResize="0"/>
          <p:nvPr/>
        </p:nvPicPr>
        <p:blipFill>
          <a:blip r:embed="rId7">
            <a:alphaModFix/>
          </a:blip>
          <a:stretch>
            <a:fillRect/>
          </a:stretch>
        </p:blipFill>
        <p:spPr>
          <a:xfrm>
            <a:off x="1766975" y="1"/>
            <a:ext cx="7333377" cy="452225"/>
          </a:xfrm>
          <a:prstGeom prst="rect">
            <a:avLst/>
          </a:prstGeom>
          <a:noFill/>
          <a:ln>
            <a:noFill/>
          </a:ln>
        </p:spPr>
      </p:pic>
      <p:pic>
        <p:nvPicPr>
          <p:cNvPr id="403" name="Google Shape;403;p19"/>
          <p:cNvPicPr preferRelativeResize="0"/>
          <p:nvPr/>
        </p:nvPicPr>
        <p:blipFill>
          <a:blip r:embed="rId8">
            <a:alphaModFix/>
          </a:blip>
          <a:stretch>
            <a:fillRect/>
          </a:stretch>
        </p:blipFill>
        <p:spPr>
          <a:xfrm>
            <a:off x="17911252" y="1880824"/>
            <a:ext cx="787100" cy="148875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egal and Illegal drugs Slides   ">
  <a:themeElements>
    <a:clrScheme name="Office">
      <a:dk1>
        <a:srgbClr val="000000"/>
      </a:dk1>
      <a:lt1>
        <a:srgbClr val="FFFFFF"/>
      </a:lt1>
      <a:dk2>
        <a:srgbClr val="B62C16"/>
      </a:dk2>
      <a:lt2>
        <a:srgbClr val="EAEAEA"/>
      </a:lt2>
      <a:accent1>
        <a:srgbClr val="C2C2C2"/>
      </a:accent1>
      <a:accent2>
        <a:srgbClr val="888888"/>
      </a:accent2>
      <a:accent3>
        <a:srgbClr val="FFFFFF"/>
      </a:accent3>
      <a:accent4>
        <a:srgbClr val="B62C16"/>
      </a:accent4>
      <a:accent5>
        <a:srgbClr val="EAEAEA"/>
      </a:accent5>
      <a:accent6>
        <a:srgbClr val="C2C2C2"/>
      </a:accent6>
      <a:hlink>
        <a:srgbClr val="888888"/>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