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8E55A-AD33-4882-8CB9-4952F55962F7}" v="110" dt="2021-10-31T10:58:57.844"/>
    <p1510:client id="{FAEE297A-B9A4-4078-8227-BE68E86B7D4B}" v="465" dt="2021-10-28T17:48:20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862A2-33C2-48B0-A0C6-B7F4332F709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A4E48-18D1-45BB-A9A3-7F49F283B4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problem statement states that sometimes as a business requirement, people have to calculate the total value of transactions being done through inspecting the invoice PDFs.</a:t>
          </a:r>
        </a:p>
      </dgm:t>
    </dgm:pt>
    <dgm:pt modelId="{A0EA8800-F558-4B37-840F-693080D4A216}" type="parTrans" cxnId="{D54054E3-F840-4F66-99D5-1ECBB8D0B42F}">
      <dgm:prSet/>
      <dgm:spPr/>
      <dgm:t>
        <a:bodyPr/>
        <a:lstStyle/>
        <a:p>
          <a:endParaRPr lang="en-US"/>
        </a:p>
      </dgm:t>
    </dgm:pt>
    <dgm:pt modelId="{DDB451F7-E94A-4ADC-9EC3-9F66AAB1DB39}" type="sibTrans" cxnId="{D54054E3-F840-4F66-99D5-1ECBB8D0B42F}">
      <dgm:prSet/>
      <dgm:spPr/>
      <dgm:t>
        <a:bodyPr/>
        <a:lstStyle/>
        <a:p>
          <a:endParaRPr lang="en-US"/>
        </a:p>
      </dgm:t>
    </dgm:pt>
    <dgm:pt modelId="{2DF43F47-937C-4B8C-B8E5-A8F1DD9B0D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This would usually require a dedicated employee to go through all the concerned Invoice PDFs and calculate the grand total.</a:t>
          </a:r>
        </a:p>
      </dgm:t>
    </dgm:pt>
    <dgm:pt modelId="{D0A1329C-35EB-46AC-8A12-DB2BC6F0977E}" type="parTrans" cxnId="{D9459284-8077-4E3E-8263-83CDAF5DED4D}">
      <dgm:prSet/>
      <dgm:spPr/>
      <dgm:t>
        <a:bodyPr/>
        <a:lstStyle/>
        <a:p>
          <a:endParaRPr lang="en-US"/>
        </a:p>
      </dgm:t>
    </dgm:pt>
    <dgm:pt modelId="{4B9C5DFD-3DC1-4BEF-9F30-88DEDA92DEA0}" type="sibTrans" cxnId="{D9459284-8077-4E3E-8263-83CDAF5DED4D}">
      <dgm:prSet/>
      <dgm:spPr/>
      <dgm:t>
        <a:bodyPr/>
        <a:lstStyle/>
        <a:p>
          <a:endParaRPr lang="en-US"/>
        </a:p>
      </dgm:t>
    </dgm:pt>
    <dgm:pt modelId="{1F3D1F82-43C9-44EA-80A9-ACECE1368F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 aim to automatize this process by creating a tool which will perform the task of manual calculation for us.</a:t>
          </a:r>
        </a:p>
      </dgm:t>
    </dgm:pt>
    <dgm:pt modelId="{041E13DB-E3EC-453F-909C-4055C4EC3C0E}" type="parTrans" cxnId="{E62B7CF0-E6BC-406F-AD1C-DEDA81037C73}">
      <dgm:prSet/>
      <dgm:spPr/>
      <dgm:t>
        <a:bodyPr/>
        <a:lstStyle/>
        <a:p>
          <a:endParaRPr lang="en-US"/>
        </a:p>
      </dgm:t>
    </dgm:pt>
    <dgm:pt modelId="{DF5081F5-BB10-41C2-8BDB-C0605844A185}" type="sibTrans" cxnId="{E62B7CF0-E6BC-406F-AD1C-DEDA81037C73}">
      <dgm:prSet/>
      <dgm:spPr/>
      <dgm:t>
        <a:bodyPr/>
        <a:lstStyle/>
        <a:p>
          <a:endParaRPr lang="en-US"/>
        </a:p>
      </dgm:t>
    </dgm:pt>
    <dgm:pt modelId="{8EB6F987-B57B-4091-AAF0-668764DCA813}" type="pres">
      <dgm:prSet presAssocID="{6FE862A2-33C2-48B0-A0C6-B7F4332F709F}" presName="root" presStyleCnt="0">
        <dgm:presLayoutVars>
          <dgm:dir/>
          <dgm:resizeHandles val="exact"/>
        </dgm:presLayoutVars>
      </dgm:prSet>
      <dgm:spPr/>
    </dgm:pt>
    <dgm:pt modelId="{D6D3DFA3-0B11-44E2-B6CC-913D28695EB3}" type="pres">
      <dgm:prSet presAssocID="{620A4E48-18D1-45BB-A9A3-7F49F283B42D}" presName="compNode" presStyleCnt="0"/>
      <dgm:spPr/>
    </dgm:pt>
    <dgm:pt modelId="{9AF2D54D-FA21-44F5-8F6E-957748EDA39E}" type="pres">
      <dgm:prSet presAssocID="{620A4E48-18D1-45BB-A9A3-7F49F283B42D}" presName="iconBgRect" presStyleLbl="bgShp" presStyleIdx="0" presStyleCnt="3"/>
      <dgm:spPr/>
    </dgm:pt>
    <dgm:pt modelId="{017AABE6-EBF9-4960-B3E9-3A316A7ACBB9}" type="pres">
      <dgm:prSet presAssocID="{620A4E48-18D1-45BB-A9A3-7F49F283B4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BE2F7BC-75C5-477C-AA6C-3B107B6A44C9}" type="pres">
      <dgm:prSet presAssocID="{620A4E48-18D1-45BB-A9A3-7F49F283B42D}" presName="spaceRect" presStyleCnt="0"/>
      <dgm:spPr/>
    </dgm:pt>
    <dgm:pt modelId="{7800B79A-130A-4DF2-8709-521E26EE86EB}" type="pres">
      <dgm:prSet presAssocID="{620A4E48-18D1-45BB-A9A3-7F49F283B42D}" presName="textRect" presStyleLbl="revTx" presStyleIdx="0" presStyleCnt="3">
        <dgm:presLayoutVars>
          <dgm:chMax val="1"/>
          <dgm:chPref val="1"/>
        </dgm:presLayoutVars>
      </dgm:prSet>
      <dgm:spPr/>
    </dgm:pt>
    <dgm:pt modelId="{E54F6D44-4F69-4B63-B4BE-69D34750730F}" type="pres">
      <dgm:prSet presAssocID="{DDB451F7-E94A-4ADC-9EC3-9F66AAB1DB39}" presName="sibTrans" presStyleCnt="0"/>
      <dgm:spPr/>
    </dgm:pt>
    <dgm:pt modelId="{60EC569F-76DE-4FFA-892B-19DB6D3BD19C}" type="pres">
      <dgm:prSet presAssocID="{2DF43F47-937C-4B8C-B8E5-A8F1DD9B0D31}" presName="compNode" presStyleCnt="0"/>
      <dgm:spPr/>
    </dgm:pt>
    <dgm:pt modelId="{F59132E2-A789-4F19-BC69-D5CBEA6E6081}" type="pres">
      <dgm:prSet presAssocID="{2DF43F47-937C-4B8C-B8E5-A8F1DD9B0D31}" presName="iconBgRect" presStyleLbl="bgShp" presStyleIdx="1" presStyleCnt="3"/>
      <dgm:spPr/>
    </dgm:pt>
    <dgm:pt modelId="{61BC6A70-16B1-42A8-98A2-221A77C50F18}" type="pres">
      <dgm:prSet presAssocID="{2DF43F47-937C-4B8C-B8E5-A8F1DD9B0D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9EAC4C78-3F69-4623-B6B1-843AA3E870D2}" type="pres">
      <dgm:prSet presAssocID="{2DF43F47-937C-4B8C-B8E5-A8F1DD9B0D31}" presName="spaceRect" presStyleCnt="0"/>
      <dgm:spPr/>
    </dgm:pt>
    <dgm:pt modelId="{231FE6D3-481F-4023-930E-2D0998BFE549}" type="pres">
      <dgm:prSet presAssocID="{2DF43F47-937C-4B8C-B8E5-A8F1DD9B0D31}" presName="textRect" presStyleLbl="revTx" presStyleIdx="1" presStyleCnt="3">
        <dgm:presLayoutVars>
          <dgm:chMax val="1"/>
          <dgm:chPref val="1"/>
        </dgm:presLayoutVars>
      </dgm:prSet>
      <dgm:spPr/>
    </dgm:pt>
    <dgm:pt modelId="{2E5576E7-F3C4-47B6-A5A8-FAD4E736D6D7}" type="pres">
      <dgm:prSet presAssocID="{4B9C5DFD-3DC1-4BEF-9F30-88DEDA92DEA0}" presName="sibTrans" presStyleCnt="0"/>
      <dgm:spPr/>
    </dgm:pt>
    <dgm:pt modelId="{03282041-515D-4673-B01C-D263D5DA562D}" type="pres">
      <dgm:prSet presAssocID="{1F3D1F82-43C9-44EA-80A9-ACECE1368F7C}" presName="compNode" presStyleCnt="0"/>
      <dgm:spPr/>
    </dgm:pt>
    <dgm:pt modelId="{A5048B5E-7D69-439C-BD7A-8E16AE15A7AC}" type="pres">
      <dgm:prSet presAssocID="{1F3D1F82-43C9-44EA-80A9-ACECE1368F7C}" presName="iconBgRect" presStyleLbl="bgShp" presStyleIdx="2" presStyleCnt="3"/>
      <dgm:spPr/>
    </dgm:pt>
    <dgm:pt modelId="{C1952A21-1ABF-4EB7-9B7E-38EB74E9BF3A}" type="pres">
      <dgm:prSet presAssocID="{1F3D1F82-43C9-44EA-80A9-ACECE1368F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8EFAD6E-0AFC-4599-B6FF-E3176DD1388B}" type="pres">
      <dgm:prSet presAssocID="{1F3D1F82-43C9-44EA-80A9-ACECE1368F7C}" presName="spaceRect" presStyleCnt="0"/>
      <dgm:spPr/>
    </dgm:pt>
    <dgm:pt modelId="{556CED06-3AD6-4B77-83F4-0AFFAED0FD34}" type="pres">
      <dgm:prSet presAssocID="{1F3D1F82-43C9-44EA-80A9-ACECE1368F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297701-D0D4-4988-BF22-32B175B74498}" type="presOf" srcId="{6FE862A2-33C2-48B0-A0C6-B7F4332F709F}" destId="{8EB6F987-B57B-4091-AAF0-668764DCA813}" srcOrd="0" destOrd="0" presId="urn:microsoft.com/office/officeart/2018/5/layout/IconCircleLabelList"/>
    <dgm:cxn modelId="{74E0A909-B205-4616-8325-B9EA0592EDA2}" type="presOf" srcId="{620A4E48-18D1-45BB-A9A3-7F49F283B42D}" destId="{7800B79A-130A-4DF2-8709-521E26EE86EB}" srcOrd="0" destOrd="0" presId="urn:microsoft.com/office/officeart/2018/5/layout/IconCircleLabelList"/>
    <dgm:cxn modelId="{C422A921-9255-4B8A-ADB5-FCC2EADD31A1}" type="presOf" srcId="{1F3D1F82-43C9-44EA-80A9-ACECE1368F7C}" destId="{556CED06-3AD6-4B77-83F4-0AFFAED0FD34}" srcOrd="0" destOrd="0" presId="urn:microsoft.com/office/officeart/2018/5/layout/IconCircleLabelList"/>
    <dgm:cxn modelId="{9B3DED57-EA9A-4296-9687-9CD9A01E6A98}" type="presOf" srcId="{2DF43F47-937C-4B8C-B8E5-A8F1DD9B0D31}" destId="{231FE6D3-481F-4023-930E-2D0998BFE549}" srcOrd="0" destOrd="0" presId="urn:microsoft.com/office/officeart/2018/5/layout/IconCircleLabelList"/>
    <dgm:cxn modelId="{D9459284-8077-4E3E-8263-83CDAF5DED4D}" srcId="{6FE862A2-33C2-48B0-A0C6-B7F4332F709F}" destId="{2DF43F47-937C-4B8C-B8E5-A8F1DD9B0D31}" srcOrd="1" destOrd="0" parTransId="{D0A1329C-35EB-46AC-8A12-DB2BC6F0977E}" sibTransId="{4B9C5DFD-3DC1-4BEF-9F30-88DEDA92DEA0}"/>
    <dgm:cxn modelId="{D54054E3-F840-4F66-99D5-1ECBB8D0B42F}" srcId="{6FE862A2-33C2-48B0-A0C6-B7F4332F709F}" destId="{620A4E48-18D1-45BB-A9A3-7F49F283B42D}" srcOrd="0" destOrd="0" parTransId="{A0EA8800-F558-4B37-840F-693080D4A216}" sibTransId="{DDB451F7-E94A-4ADC-9EC3-9F66AAB1DB39}"/>
    <dgm:cxn modelId="{E62B7CF0-E6BC-406F-AD1C-DEDA81037C73}" srcId="{6FE862A2-33C2-48B0-A0C6-B7F4332F709F}" destId="{1F3D1F82-43C9-44EA-80A9-ACECE1368F7C}" srcOrd="2" destOrd="0" parTransId="{041E13DB-E3EC-453F-909C-4055C4EC3C0E}" sibTransId="{DF5081F5-BB10-41C2-8BDB-C0605844A185}"/>
    <dgm:cxn modelId="{6C25C879-0F0C-4FD4-A2C6-044080067219}" type="presParOf" srcId="{8EB6F987-B57B-4091-AAF0-668764DCA813}" destId="{D6D3DFA3-0B11-44E2-B6CC-913D28695EB3}" srcOrd="0" destOrd="0" presId="urn:microsoft.com/office/officeart/2018/5/layout/IconCircleLabelList"/>
    <dgm:cxn modelId="{09A07AD6-EC1C-420F-9719-7DC597FB56E3}" type="presParOf" srcId="{D6D3DFA3-0B11-44E2-B6CC-913D28695EB3}" destId="{9AF2D54D-FA21-44F5-8F6E-957748EDA39E}" srcOrd="0" destOrd="0" presId="urn:microsoft.com/office/officeart/2018/5/layout/IconCircleLabelList"/>
    <dgm:cxn modelId="{930E5B5A-FD8A-4DDD-8659-FFD87AEB5430}" type="presParOf" srcId="{D6D3DFA3-0B11-44E2-B6CC-913D28695EB3}" destId="{017AABE6-EBF9-4960-B3E9-3A316A7ACBB9}" srcOrd="1" destOrd="0" presId="urn:microsoft.com/office/officeart/2018/5/layout/IconCircleLabelList"/>
    <dgm:cxn modelId="{3E3B58E3-1375-44A1-B329-60F01D186364}" type="presParOf" srcId="{D6D3DFA3-0B11-44E2-B6CC-913D28695EB3}" destId="{9BE2F7BC-75C5-477C-AA6C-3B107B6A44C9}" srcOrd="2" destOrd="0" presId="urn:microsoft.com/office/officeart/2018/5/layout/IconCircleLabelList"/>
    <dgm:cxn modelId="{227E39E7-4943-4105-BE5B-365DD9C3F59B}" type="presParOf" srcId="{D6D3DFA3-0B11-44E2-B6CC-913D28695EB3}" destId="{7800B79A-130A-4DF2-8709-521E26EE86EB}" srcOrd="3" destOrd="0" presId="urn:microsoft.com/office/officeart/2018/5/layout/IconCircleLabelList"/>
    <dgm:cxn modelId="{23C48081-E35D-4ACC-8E1C-26D8CDE5EDB7}" type="presParOf" srcId="{8EB6F987-B57B-4091-AAF0-668764DCA813}" destId="{E54F6D44-4F69-4B63-B4BE-69D34750730F}" srcOrd="1" destOrd="0" presId="urn:microsoft.com/office/officeart/2018/5/layout/IconCircleLabelList"/>
    <dgm:cxn modelId="{C11BEE97-9E29-4C5D-88A9-079D0F8FDAD4}" type="presParOf" srcId="{8EB6F987-B57B-4091-AAF0-668764DCA813}" destId="{60EC569F-76DE-4FFA-892B-19DB6D3BD19C}" srcOrd="2" destOrd="0" presId="urn:microsoft.com/office/officeart/2018/5/layout/IconCircleLabelList"/>
    <dgm:cxn modelId="{71395EB5-D395-4C2F-959A-379FB2FDA3C0}" type="presParOf" srcId="{60EC569F-76DE-4FFA-892B-19DB6D3BD19C}" destId="{F59132E2-A789-4F19-BC69-D5CBEA6E6081}" srcOrd="0" destOrd="0" presId="urn:microsoft.com/office/officeart/2018/5/layout/IconCircleLabelList"/>
    <dgm:cxn modelId="{FA68BB7F-3549-4C94-8A76-0697ACB3FB0C}" type="presParOf" srcId="{60EC569F-76DE-4FFA-892B-19DB6D3BD19C}" destId="{61BC6A70-16B1-42A8-98A2-221A77C50F18}" srcOrd="1" destOrd="0" presId="urn:microsoft.com/office/officeart/2018/5/layout/IconCircleLabelList"/>
    <dgm:cxn modelId="{35961074-7886-4AC6-B009-60C3FC1ED290}" type="presParOf" srcId="{60EC569F-76DE-4FFA-892B-19DB6D3BD19C}" destId="{9EAC4C78-3F69-4623-B6B1-843AA3E870D2}" srcOrd="2" destOrd="0" presId="urn:microsoft.com/office/officeart/2018/5/layout/IconCircleLabelList"/>
    <dgm:cxn modelId="{B748E479-EBF4-4E00-A780-09364A24943A}" type="presParOf" srcId="{60EC569F-76DE-4FFA-892B-19DB6D3BD19C}" destId="{231FE6D3-481F-4023-930E-2D0998BFE549}" srcOrd="3" destOrd="0" presId="urn:microsoft.com/office/officeart/2018/5/layout/IconCircleLabelList"/>
    <dgm:cxn modelId="{43FC9CC8-CCCD-4956-B6DF-CB426213442B}" type="presParOf" srcId="{8EB6F987-B57B-4091-AAF0-668764DCA813}" destId="{2E5576E7-F3C4-47B6-A5A8-FAD4E736D6D7}" srcOrd="3" destOrd="0" presId="urn:microsoft.com/office/officeart/2018/5/layout/IconCircleLabelList"/>
    <dgm:cxn modelId="{141AB48D-EC70-46D3-9A5A-6C1166E002B7}" type="presParOf" srcId="{8EB6F987-B57B-4091-AAF0-668764DCA813}" destId="{03282041-515D-4673-B01C-D263D5DA562D}" srcOrd="4" destOrd="0" presId="urn:microsoft.com/office/officeart/2018/5/layout/IconCircleLabelList"/>
    <dgm:cxn modelId="{7F3D9F3E-63DD-4827-A839-CB246BC0C75D}" type="presParOf" srcId="{03282041-515D-4673-B01C-D263D5DA562D}" destId="{A5048B5E-7D69-439C-BD7A-8E16AE15A7AC}" srcOrd="0" destOrd="0" presId="urn:microsoft.com/office/officeart/2018/5/layout/IconCircleLabelList"/>
    <dgm:cxn modelId="{7F8AB65B-98B8-4ABD-BE19-DE0A3124574E}" type="presParOf" srcId="{03282041-515D-4673-B01C-D263D5DA562D}" destId="{C1952A21-1ABF-4EB7-9B7E-38EB74E9BF3A}" srcOrd="1" destOrd="0" presId="urn:microsoft.com/office/officeart/2018/5/layout/IconCircleLabelList"/>
    <dgm:cxn modelId="{4D5AE1FB-3A20-47D4-98B6-F184219267FA}" type="presParOf" srcId="{03282041-515D-4673-B01C-D263D5DA562D}" destId="{98EFAD6E-0AFC-4599-B6FF-E3176DD1388B}" srcOrd="2" destOrd="0" presId="urn:microsoft.com/office/officeart/2018/5/layout/IconCircleLabelList"/>
    <dgm:cxn modelId="{C47487E0-A780-4EAC-8BFD-F9A578336E3C}" type="presParOf" srcId="{03282041-515D-4673-B01C-D263D5DA562D}" destId="{556CED06-3AD6-4B77-83F4-0AFFAED0FD3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2D54D-FA21-44F5-8F6E-957748EDA39E}">
      <dsp:nvSpPr>
        <dsp:cNvPr id="0" name=""/>
        <dsp:cNvSpPr/>
      </dsp:nvSpPr>
      <dsp:spPr>
        <a:xfrm>
          <a:off x="716637" y="257312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AABE6-EBF9-4960-B3E9-3A316A7ACBB9}">
      <dsp:nvSpPr>
        <dsp:cNvPr id="0" name=""/>
        <dsp:cNvSpPr/>
      </dsp:nvSpPr>
      <dsp:spPr>
        <a:xfrm>
          <a:off x="1140762" y="681437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0B79A-130A-4DF2-8709-521E26EE86EB}">
      <dsp:nvSpPr>
        <dsp:cNvPr id="0" name=""/>
        <dsp:cNvSpPr/>
      </dsp:nvSpPr>
      <dsp:spPr>
        <a:xfrm>
          <a:off x="80449" y="2867312"/>
          <a:ext cx="3262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problem statement states that sometimes as a business requirement, people have to calculate the total value of transactions being done through inspecting the invoice PDFs.</a:t>
          </a:r>
        </a:p>
      </dsp:txBody>
      <dsp:txXfrm>
        <a:off x="80449" y="2867312"/>
        <a:ext cx="3262500" cy="855000"/>
      </dsp:txXfrm>
    </dsp:sp>
    <dsp:sp modelId="{F59132E2-A789-4F19-BC69-D5CBEA6E6081}">
      <dsp:nvSpPr>
        <dsp:cNvPr id="0" name=""/>
        <dsp:cNvSpPr/>
      </dsp:nvSpPr>
      <dsp:spPr>
        <a:xfrm>
          <a:off x="4550074" y="257312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C6A70-16B1-42A8-98A2-221A77C50F18}">
      <dsp:nvSpPr>
        <dsp:cNvPr id="0" name=""/>
        <dsp:cNvSpPr/>
      </dsp:nvSpPr>
      <dsp:spPr>
        <a:xfrm>
          <a:off x="4974199" y="681437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FE6D3-481F-4023-930E-2D0998BFE549}">
      <dsp:nvSpPr>
        <dsp:cNvPr id="0" name=""/>
        <dsp:cNvSpPr/>
      </dsp:nvSpPr>
      <dsp:spPr>
        <a:xfrm>
          <a:off x="3913887" y="2867312"/>
          <a:ext cx="3262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would usually require a dedicated employee to go through all the concerned Invoice PDFs and calculate the grand total.</a:t>
          </a:r>
        </a:p>
      </dsp:txBody>
      <dsp:txXfrm>
        <a:off x="3913887" y="2867312"/>
        <a:ext cx="3262500" cy="855000"/>
      </dsp:txXfrm>
    </dsp:sp>
    <dsp:sp modelId="{A5048B5E-7D69-439C-BD7A-8E16AE15A7AC}">
      <dsp:nvSpPr>
        <dsp:cNvPr id="0" name=""/>
        <dsp:cNvSpPr/>
      </dsp:nvSpPr>
      <dsp:spPr>
        <a:xfrm>
          <a:off x="8383512" y="257312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52A21-1ABF-4EB7-9B7E-38EB74E9BF3A}">
      <dsp:nvSpPr>
        <dsp:cNvPr id="0" name=""/>
        <dsp:cNvSpPr/>
      </dsp:nvSpPr>
      <dsp:spPr>
        <a:xfrm>
          <a:off x="8807637" y="681437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CED06-3AD6-4B77-83F4-0AFFAED0FD34}">
      <dsp:nvSpPr>
        <dsp:cNvPr id="0" name=""/>
        <dsp:cNvSpPr/>
      </dsp:nvSpPr>
      <dsp:spPr>
        <a:xfrm>
          <a:off x="7747324" y="2867312"/>
          <a:ext cx="3262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We aim to automatize this process by creating a tool which will perform the task of manual calculation for us.</a:t>
          </a:r>
        </a:p>
      </dsp:txBody>
      <dsp:txXfrm>
        <a:off x="7747324" y="2867312"/>
        <a:ext cx="326250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October 31,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6526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94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1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1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95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00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6570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77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1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6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October 31,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3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400" y="2266416"/>
            <a:ext cx="6370275" cy="2215991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Invoice Total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575" y="2169325"/>
            <a:ext cx="4500563" cy="251935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Made by: Rohit Shinde</a:t>
            </a:r>
          </a:p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This project is a part of the mentorship program for Data Science and encompasses the basic learnings of the subject and industrial applications of it.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8759-6DEE-4255-ADF5-5117DFD7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statement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EC83702-6145-435C-B597-EA893AF8BC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006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038B7-27A1-427C-A978-4A8691BD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/>
              <a:t>Solution and conclusion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8C35-B22A-40E2-A872-DE581571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have created a tool which calculates the total amount present in any given invoice PDF file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Libraries used: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FastAPI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Pandas, PIL, pdf2image,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etc</a:t>
            </a:r>
          </a:p>
        </p:txBody>
      </p:sp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7194D7-D282-4570-8FA1-4E1C7749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209138"/>
            <a:ext cx="5551118" cy="426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16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3DFloatVTI</vt:lpstr>
      <vt:lpstr>Invoice Total Calculator</vt:lpstr>
      <vt:lpstr>The problem statement</vt:lpstr>
      <vt:lpstr>Solution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</cp:revision>
  <dcterms:created xsi:type="dcterms:W3CDTF">2021-10-28T17:38:33Z</dcterms:created>
  <dcterms:modified xsi:type="dcterms:W3CDTF">2021-10-31T11:00:06Z</dcterms:modified>
</cp:coreProperties>
</file>