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4" r:id="rId11"/>
    <p:sldId id="272" r:id="rId12"/>
    <p:sldId id="273" r:id="rId13"/>
    <p:sldId id="274" r:id="rId14"/>
    <p:sldId id="275" r:id="rId15"/>
    <p:sldId id="267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443D49-FD61-40CF-9E04-02317CCFFE79}">
  <a:tblStyle styleId="{9B443D49-FD61-40CF-9E04-02317CCFFE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7"/>
  </p:normalViewPr>
  <p:slideViewPr>
    <p:cSldViewPr snapToGrid="0" snapToObjects="1">
      <p:cViewPr varScale="1">
        <p:scale>
          <a:sx n="136" d="100"/>
          <a:sy n="13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1719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79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48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07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6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7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85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902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0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26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umisc/workshops.git" TargetMode="External"/><Relationship Id="rId3" Type="http://schemas.openxmlformats.org/officeDocument/2006/relationships/hyperlink" Target="https://github.com/umisc/workshop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Injections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vs Data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Searching for data is absolutely fine. But what if the app thinks our data is actually code? How does it tell the difference?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Answer: it can’t. Not without some consideration.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red writing is our SQL injection that always goes to true. This gives us all emails on the Users table.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SELECT `email` FROM `Users` WHERE `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` = ‘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 or ‘1’=’1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’;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presume the cyber security team at Google is completely incompetent and do not sanitize their user inputs. </a:t>
            </a:r>
          </a:p>
          <a:p>
            <a:r>
              <a:rPr lang="en-US" dirty="0"/>
              <a:t>O</a:t>
            </a:r>
            <a:r>
              <a:rPr lang="en-US" dirty="0" smtClean="0"/>
              <a:t>nly allowing </a:t>
            </a:r>
            <a:r>
              <a:rPr lang="en-US" dirty="0"/>
              <a:t>the user to </a:t>
            </a:r>
            <a:r>
              <a:rPr lang="en-US" b="1" dirty="0"/>
              <a:t>input</a:t>
            </a:r>
            <a:r>
              <a:rPr lang="en-US" dirty="0"/>
              <a:t> data of your expected type. If it's not the proper type, discard it. 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934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4" y="0"/>
            <a:ext cx="56276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3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how can you trick the login?</a:t>
            </a:r>
          </a:p>
          <a:p>
            <a:r>
              <a:rPr lang="en-US" dirty="0" smtClean="0"/>
              <a:t>Entering </a:t>
            </a:r>
            <a:r>
              <a:rPr lang="mr-IN" dirty="0" smtClean="0"/>
              <a:t>' </a:t>
            </a:r>
            <a:r>
              <a:rPr lang="mr-IN" dirty="0"/>
              <a:t>OR '1'=</a:t>
            </a:r>
            <a:r>
              <a:rPr lang="mr-IN" dirty="0" smtClean="0"/>
              <a:t>'1</a:t>
            </a:r>
            <a:r>
              <a:rPr lang="en-US" dirty="0" smtClean="0"/>
              <a:t> would give you access if user input is not sanitized</a:t>
            </a:r>
          </a:p>
          <a:p>
            <a:r>
              <a:rPr lang="en-US" dirty="0" smtClean="0"/>
              <a:t>But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5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SELECT `email` FROM `Users` WHERE `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` = ‘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’ or ‘1’=’1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’;</a:t>
            </a:r>
            <a:endParaRPr lang="en-US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The end quote escapes the query </a:t>
            </a:r>
          </a:p>
          <a:p>
            <a:pPr lvl="0"/>
            <a:r>
              <a:rPr lang="en-US" dirty="0" smtClean="0">
                <a:latin typeface="Courier New"/>
                <a:ea typeface="Courier New"/>
                <a:cs typeface="Courier New"/>
                <a:sym typeface="Courier New"/>
              </a:rPr>
              <a:t>What are other ways to escape queries? (Will be useful for worksheet)</a:t>
            </a:r>
            <a:endParaRPr lang="en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7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Take backups. This is trivially easy for most DBMSs and should be done anyway.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Find necessary permissions for each user and only give those permissions.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/>
              <a:t>Parameterise</a:t>
            </a:r>
            <a:r>
              <a:rPr lang="en" dirty="0"/>
              <a:t> (prepared statements) and </a:t>
            </a:r>
            <a:r>
              <a:rPr lang="en" dirty="0" err="1"/>
              <a:t>sanitise</a:t>
            </a:r>
            <a:r>
              <a:rPr lang="en" dirty="0"/>
              <a:t> your inputs. </a:t>
            </a: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 smtClean="0"/>
              <a:t>Or even easier</a:t>
            </a:r>
            <a:r>
              <a:rPr lang="en-US" smtClean="0"/>
              <a:t>, u</a:t>
            </a:r>
            <a:r>
              <a:rPr lang="en" smtClean="0"/>
              <a:t>se </a:t>
            </a:r>
            <a:r>
              <a:rPr lang="en" dirty="0"/>
              <a:t>a framework that does it for you.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Originally made by Thomas Wang </a:t>
            </a:r>
          </a:p>
          <a:p>
            <a:r>
              <a:rPr lang="en-US" dirty="0" smtClean="0"/>
              <a:t>Updated by </a:t>
            </a:r>
            <a:r>
              <a:rPr lang="en-US" dirty="0" err="1" smtClean="0"/>
              <a:t>Tarnvir</a:t>
            </a:r>
            <a:r>
              <a:rPr lang="en-US" smtClean="0"/>
              <a:t> Grewal </a:t>
            </a:r>
          </a:p>
          <a:p>
            <a:pPr marL="5969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3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to the worksheet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github.com/umisc/workshops.git</a:t>
            </a:r>
            <a:endParaRPr lang="en-US" dirty="0" smtClean="0"/>
          </a:p>
          <a:p>
            <a:r>
              <a:rPr lang="en-US" dirty="0"/>
              <a:t>Or else go to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github.com/umisc/workshops</a:t>
            </a:r>
            <a:r>
              <a:rPr lang="en-US" dirty="0" smtClean="0"/>
              <a:t> and download the repository</a:t>
            </a:r>
          </a:p>
          <a:p>
            <a:r>
              <a:rPr lang="en-US" dirty="0" smtClean="0"/>
              <a:t>We will be using workshop_2 for today</a:t>
            </a:r>
          </a:p>
          <a:p>
            <a:r>
              <a:rPr lang="en-US" dirty="0" smtClean="0"/>
              <a:t>We will </a:t>
            </a:r>
            <a:r>
              <a:rPr lang="en-US" dirty="0"/>
              <a:t>go over them if people get </a:t>
            </a:r>
            <a:r>
              <a:rPr lang="en-US" dirty="0" smtClean="0"/>
              <a:t>stuck.</a:t>
            </a:r>
          </a:p>
          <a:p>
            <a:r>
              <a:rPr lang="en-US" dirty="0" smtClean="0"/>
              <a:t>Feel </a:t>
            </a:r>
            <a:r>
              <a:rPr lang="en-US" dirty="0"/>
              <a:t>free to roam around </a:t>
            </a:r>
            <a:r>
              <a:rPr lang="en-US" dirty="0" err="1"/>
              <a:t>overthewire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8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If you haven’t installed Kali Linux yet please raise your hand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Shame on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kidding, one of the demonstrator will come around to help you out with the installation</a:t>
            </a:r>
          </a:p>
          <a:p>
            <a:r>
              <a:rPr lang="en-US" dirty="0" smtClean="0"/>
              <a:t>You DO NOT REQUIRE Kali Linux for today’s workshop</a:t>
            </a:r>
          </a:p>
          <a:p>
            <a:r>
              <a:rPr lang="en-US" dirty="0" smtClean="0"/>
              <a:t>However we will use it in the future so please do install it in the near future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Examples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run through these slides for only 15 minutes. The rest of the time will be working through the </a:t>
            </a:r>
            <a:r>
              <a:rPr lang="en-US" dirty="0" smtClean="0"/>
              <a:t>workshop guide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SQL?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Structured Query Language.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I</a:t>
            </a:r>
            <a:r>
              <a:rPr lang="en" dirty="0" smtClean="0"/>
              <a:t>t </a:t>
            </a:r>
            <a:r>
              <a:rPr lang="en-US" dirty="0" smtClean="0"/>
              <a:t>is taught slightly </a:t>
            </a:r>
            <a:r>
              <a:rPr lang="en" dirty="0" smtClean="0"/>
              <a:t>in Database Systems</a:t>
            </a:r>
            <a:r>
              <a:rPr lang="en-US" dirty="0" smtClean="0"/>
              <a:t>. However their focus is to make you tech support.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smtClean="0"/>
              <a:t>SQL </a:t>
            </a:r>
            <a:r>
              <a:rPr lang="en" dirty="0"/>
              <a:t>is the language of (relational) databases. We can use it to get information and </a:t>
            </a:r>
            <a:r>
              <a:rPr lang="en-US" dirty="0" smtClean="0"/>
              <a:t>can do various useful things </a:t>
            </a:r>
            <a:r>
              <a:rPr lang="en" dirty="0" smtClean="0"/>
              <a:t>with</a:t>
            </a:r>
            <a:r>
              <a:rPr lang="en-US" dirty="0" smtClean="0"/>
              <a:t> the</a:t>
            </a:r>
            <a:r>
              <a:rPr lang="en" dirty="0" smtClean="0"/>
              <a:t> </a:t>
            </a:r>
            <a:r>
              <a:rPr lang="en" dirty="0"/>
              <a:t>data.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SQL looks like this: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SELECT * FROM `Users` WHERE `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` = “foo”;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Database?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database is a base with data.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can be important. For instance, with the previous example, this is a database “table” called “Users”:</a:t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963450" y="326537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{9B443D49-FD61-40CF-9E04-02317CCFFE79}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password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email</a:t>
                      </a:r>
                      <a:endParaRPr b="1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password1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test@email.com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1drowssap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another@example.com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talk to these databases?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SQL! That’s the whole point.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of course servers running a DBMS (database management system) such as MySQL or Oracle will not be publicly accessible: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 are permissions and users of database servers.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Authentication: you need to confirm who you are before you can connect to a database to perform transactions.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Authorisation: you cannot do things the DBMS says you cannot do.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Typically in the context of web applications, you can do “CRUD” on one database and its tables.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Create, Read, Update, Delete.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this fail?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 connection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people know the hostname and auth details of a MySQL server, they would be able to do anything with the database.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the web server should be talking to the database, perhaps through some API.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Injection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Will get to this on the next slide. What happens if code is not treated differently to data?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Improper Permissions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your web app fails at any point allowing access to one of the accounts used to access the database, they should only be able to do so much damage.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710</Words>
  <Application>Microsoft Macintosh PowerPoint</Application>
  <PresentationFormat>On-screen Show (16:9)</PresentationFormat>
  <Paragraphs>79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Courier New</vt:lpstr>
      <vt:lpstr>Roboto</vt:lpstr>
      <vt:lpstr>Arial</vt:lpstr>
      <vt:lpstr>Material</vt:lpstr>
      <vt:lpstr>SQL Injections</vt:lpstr>
      <vt:lpstr>Before we start</vt:lpstr>
      <vt:lpstr>Before we start</vt:lpstr>
      <vt:lpstr>Before we start</vt:lpstr>
      <vt:lpstr>Practical Examples</vt:lpstr>
      <vt:lpstr>SQL?</vt:lpstr>
      <vt:lpstr>Database?</vt:lpstr>
      <vt:lpstr>How do we talk to these databases?</vt:lpstr>
      <vt:lpstr>Where can this fail?</vt:lpstr>
      <vt:lpstr>Code vs Data</vt:lpstr>
      <vt:lpstr>SQL Injections </vt:lpstr>
      <vt:lpstr> </vt:lpstr>
      <vt:lpstr>SQL Injections</vt:lpstr>
      <vt:lpstr>SQL Injections</vt:lpstr>
      <vt:lpstr>Mitigation</vt:lpstr>
      <vt:lpstr>Credits</vt:lpstr>
      <vt:lpstr>On to the worksheet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Injections</dc:title>
  <cp:lastModifiedBy>Microsoft Office User</cp:lastModifiedBy>
  <cp:revision>22</cp:revision>
  <dcterms:modified xsi:type="dcterms:W3CDTF">2018-03-16T23:42:54Z</dcterms:modified>
</cp:coreProperties>
</file>