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3" r:id="rId3"/>
    <p:sldId id="260" r:id="rId4"/>
    <p:sldId id="264" r:id="rId5"/>
    <p:sldId id="257" r:id="rId6"/>
    <p:sldId id="258" r:id="rId7"/>
    <p:sldId id="259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798" autoAdjust="0"/>
    <p:restoredTop sz="74775" autoAdjust="0"/>
  </p:normalViewPr>
  <p:slideViewPr>
    <p:cSldViewPr snapToGrid="0" snapToObjects="1">
      <p:cViewPr varScale="1">
        <p:scale>
          <a:sx n="51" d="100"/>
          <a:sy n="51" d="100"/>
        </p:scale>
        <p:origin x="-996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15BA1-F3BF-FC44-AF60-D1AC52F00C46}" type="doc">
      <dgm:prSet loTypeId="urn:microsoft.com/office/officeart/2005/8/layout/process1" loCatId="" qsTypeId="urn:microsoft.com/office/officeart/2005/8/quickstyle/simple4" qsCatId="simple" csTypeId="urn:microsoft.com/office/officeart/2005/8/colors/accent1_1" csCatId="accent1" phldr="1"/>
      <dgm:spPr/>
    </dgm:pt>
    <dgm:pt modelId="{C39A77E4-DB8B-6742-951B-1C29388CBFFE}">
      <dgm:prSet phldrT="[Text]"/>
      <dgm:spPr/>
      <dgm:t>
        <a:bodyPr/>
        <a:lstStyle/>
        <a:p>
          <a:r>
            <a:rPr lang="en-US" dirty="0" smtClean="0"/>
            <a:t>Information </a:t>
          </a:r>
          <a:r>
            <a:rPr lang="en-US" dirty="0" smtClean="0"/>
            <a:t>Gathering </a:t>
          </a:r>
          <a:endParaRPr lang="en-US" dirty="0"/>
        </a:p>
      </dgm:t>
    </dgm:pt>
    <dgm:pt modelId="{CDCBF7B9-9FD1-8B40-9C45-A8CB0719B18B}" type="parTrans" cxnId="{BDCB2B31-2743-E64F-A695-116F6C48CD4E}">
      <dgm:prSet/>
      <dgm:spPr/>
      <dgm:t>
        <a:bodyPr/>
        <a:lstStyle/>
        <a:p>
          <a:endParaRPr lang="en-US"/>
        </a:p>
      </dgm:t>
    </dgm:pt>
    <dgm:pt modelId="{681DC1A2-E3EE-A043-B9A1-C53A2094C687}" type="sibTrans" cxnId="{BDCB2B31-2743-E64F-A695-116F6C48CD4E}">
      <dgm:prSet/>
      <dgm:spPr/>
      <dgm:t>
        <a:bodyPr/>
        <a:lstStyle/>
        <a:p>
          <a:endParaRPr lang="en-US"/>
        </a:p>
      </dgm:t>
    </dgm:pt>
    <dgm:pt modelId="{3D10D999-5225-DB42-B161-584CF79DF159}">
      <dgm:prSet phldrT="[Text]"/>
      <dgm:spPr/>
      <dgm:t>
        <a:bodyPr/>
        <a:lstStyle/>
        <a:p>
          <a:r>
            <a:rPr lang="en-US" dirty="0" smtClean="0"/>
            <a:t>Vulnerability </a:t>
          </a:r>
          <a:r>
            <a:rPr lang="en-US" dirty="0" smtClean="0"/>
            <a:t>Assessment</a:t>
          </a:r>
          <a:endParaRPr lang="en-US" dirty="0"/>
        </a:p>
      </dgm:t>
    </dgm:pt>
    <dgm:pt modelId="{FC34082D-BA2C-5A4C-9A41-B06E304286D7}" type="parTrans" cxnId="{B3C3CCD8-C94A-7544-A9D1-ECBF8775482A}">
      <dgm:prSet/>
      <dgm:spPr/>
      <dgm:t>
        <a:bodyPr/>
        <a:lstStyle/>
        <a:p>
          <a:endParaRPr lang="en-US"/>
        </a:p>
      </dgm:t>
    </dgm:pt>
    <dgm:pt modelId="{1DCFCC1F-484A-374B-A85C-B16DDD39EE57}" type="sibTrans" cxnId="{B3C3CCD8-C94A-7544-A9D1-ECBF8775482A}">
      <dgm:prSet/>
      <dgm:spPr/>
      <dgm:t>
        <a:bodyPr/>
        <a:lstStyle/>
        <a:p>
          <a:endParaRPr lang="en-US"/>
        </a:p>
      </dgm:t>
    </dgm:pt>
    <dgm:pt modelId="{BC25F0EA-E69D-2840-8BD8-585A32C5C447}">
      <dgm:prSet phldrT="[Text]"/>
      <dgm:spPr/>
      <dgm:t>
        <a:bodyPr/>
        <a:lstStyle/>
        <a:p>
          <a:r>
            <a:rPr lang="en-US" dirty="0" smtClean="0"/>
            <a:t>Exploitation</a:t>
          </a:r>
          <a:endParaRPr lang="en-US" dirty="0"/>
        </a:p>
      </dgm:t>
    </dgm:pt>
    <dgm:pt modelId="{18419B1F-9A26-774F-AE49-6B7862F6CB76}" type="parTrans" cxnId="{B2217824-FB09-9C45-A071-8C4EDF9928C4}">
      <dgm:prSet/>
      <dgm:spPr/>
      <dgm:t>
        <a:bodyPr/>
        <a:lstStyle/>
        <a:p>
          <a:endParaRPr lang="en-US"/>
        </a:p>
      </dgm:t>
    </dgm:pt>
    <dgm:pt modelId="{431E1CED-2E27-814B-A823-FA83BCCF334C}" type="sibTrans" cxnId="{B2217824-FB09-9C45-A071-8C4EDF9928C4}">
      <dgm:prSet/>
      <dgm:spPr/>
      <dgm:t>
        <a:bodyPr/>
        <a:lstStyle/>
        <a:p>
          <a:endParaRPr lang="en-US"/>
        </a:p>
      </dgm:t>
    </dgm:pt>
    <dgm:pt modelId="{9CD6DC21-049C-0E46-9AFF-0733F9EA030B}" type="pres">
      <dgm:prSet presAssocID="{80C15BA1-F3BF-FC44-AF60-D1AC52F00C46}" presName="Name0" presStyleCnt="0">
        <dgm:presLayoutVars>
          <dgm:dir/>
          <dgm:resizeHandles val="exact"/>
        </dgm:presLayoutVars>
      </dgm:prSet>
      <dgm:spPr/>
    </dgm:pt>
    <dgm:pt modelId="{CA843282-9B03-9A4E-8B55-1242B7A0B8AC}" type="pres">
      <dgm:prSet presAssocID="{C39A77E4-DB8B-6742-951B-1C29388CBF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12FF9-ACBE-9142-B7F0-E70B83A4898A}" type="pres">
      <dgm:prSet presAssocID="{681DC1A2-E3EE-A043-B9A1-C53A2094C68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8D9B447-33DC-4548-BC22-84EB9DCF0F84}" type="pres">
      <dgm:prSet presAssocID="{681DC1A2-E3EE-A043-B9A1-C53A2094C68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ACC71EF-E1DC-0248-A9F0-98E21756966D}" type="pres">
      <dgm:prSet presAssocID="{3D10D999-5225-DB42-B161-584CF79DF1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7C08-8D03-EF4F-B919-434FD7B90FE8}" type="pres">
      <dgm:prSet presAssocID="{1DCFCC1F-484A-374B-A85C-B16DDD39EE5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3292DA-B09C-2549-BCBE-D7DF3824CD88}" type="pres">
      <dgm:prSet presAssocID="{1DCFCC1F-484A-374B-A85C-B16DDD39EE5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D53EF0-F465-8646-B7A3-CAACD5092439}" type="pres">
      <dgm:prSet presAssocID="{BC25F0EA-E69D-2840-8BD8-585A32C5C44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B2B31-2743-E64F-A695-116F6C48CD4E}" srcId="{80C15BA1-F3BF-FC44-AF60-D1AC52F00C46}" destId="{C39A77E4-DB8B-6742-951B-1C29388CBFFE}" srcOrd="0" destOrd="0" parTransId="{CDCBF7B9-9FD1-8B40-9C45-A8CB0719B18B}" sibTransId="{681DC1A2-E3EE-A043-B9A1-C53A2094C687}"/>
    <dgm:cxn modelId="{B2217824-FB09-9C45-A071-8C4EDF9928C4}" srcId="{80C15BA1-F3BF-FC44-AF60-D1AC52F00C46}" destId="{BC25F0EA-E69D-2840-8BD8-585A32C5C447}" srcOrd="2" destOrd="0" parTransId="{18419B1F-9A26-774F-AE49-6B7862F6CB76}" sibTransId="{431E1CED-2E27-814B-A823-FA83BCCF334C}"/>
    <dgm:cxn modelId="{EC608D30-203A-B14F-8083-76D31A41DE71}" type="presOf" srcId="{681DC1A2-E3EE-A043-B9A1-C53A2094C687}" destId="{ACC12FF9-ACBE-9142-B7F0-E70B83A4898A}" srcOrd="0" destOrd="0" presId="urn:microsoft.com/office/officeart/2005/8/layout/process1"/>
    <dgm:cxn modelId="{5734EFC3-3FF1-954B-8928-ECABA43A73C4}" type="presOf" srcId="{681DC1A2-E3EE-A043-B9A1-C53A2094C687}" destId="{78D9B447-33DC-4548-BC22-84EB9DCF0F84}" srcOrd="1" destOrd="0" presId="urn:microsoft.com/office/officeart/2005/8/layout/process1"/>
    <dgm:cxn modelId="{B3C3CCD8-C94A-7544-A9D1-ECBF8775482A}" srcId="{80C15BA1-F3BF-FC44-AF60-D1AC52F00C46}" destId="{3D10D999-5225-DB42-B161-584CF79DF159}" srcOrd="1" destOrd="0" parTransId="{FC34082D-BA2C-5A4C-9A41-B06E304286D7}" sibTransId="{1DCFCC1F-484A-374B-A85C-B16DDD39EE57}"/>
    <dgm:cxn modelId="{9A78B224-178E-D641-9421-CA6F8BF3E3CC}" type="presOf" srcId="{3D10D999-5225-DB42-B161-584CF79DF159}" destId="{3ACC71EF-E1DC-0248-A9F0-98E21756966D}" srcOrd="0" destOrd="0" presId="urn:microsoft.com/office/officeart/2005/8/layout/process1"/>
    <dgm:cxn modelId="{C639D517-E0BD-7E4D-ACE7-E4E7C3850600}" type="presOf" srcId="{BC25F0EA-E69D-2840-8BD8-585A32C5C447}" destId="{E9D53EF0-F465-8646-B7A3-CAACD5092439}" srcOrd="0" destOrd="0" presId="urn:microsoft.com/office/officeart/2005/8/layout/process1"/>
    <dgm:cxn modelId="{894E58E0-7B4D-FB41-BF09-5C78093525B6}" type="presOf" srcId="{1DCFCC1F-484A-374B-A85C-B16DDD39EE57}" destId="{4F3292DA-B09C-2549-BCBE-D7DF3824CD88}" srcOrd="1" destOrd="0" presId="urn:microsoft.com/office/officeart/2005/8/layout/process1"/>
    <dgm:cxn modelId="{EDC9C220-BCFF-A945-BE5A-78203D52E364}" type="presOf" srcId="{C39A77E4-DB8B-6742-951B-1C29388CBFFE}" destId="{CA843282-9B03-9A4E-8B55-1242B7A0B8AC}" srcOrd="0" destOrd="0" presId="urn:microsoft.com/office/officeart/2005/8/layout/process1"/>
    <dgm:cxn modelId="{27F2586B-DDAB-5743-A5AB-25F4693ABF4E}" type="presOf" srcId="{80C15BA1-F3BF-FC44-AF60-D1AC52F00C46}" destId="{9CD6DC21-049C-0E46-9AFF-0733F9EA030B}" srcOrd="0" destOrd="0" presId="urn:microsoft.com/office/officeart/2005/8/layout/process1"/>
    <dgm:cxn modelId="{4BBA05A7-0E6B-A540-B386-DEEE38010B52}" type="presOf" srcId="{1DCFCC1F-484A-374B-A85C-B16DDD39EE57}" destId="{BF8A7C08-8D03-EF4F-B919-434FD7B90FE8}" srcOrd="0" destOrd="0" presId="urn:microsoft.com/office/officeart/2005/8/layout/process1"/>
    <dgm:cxn modelId="{BEFF7201-18E1-2844-A70F-990C5C25AAAC}" type="presParOf" srcId="{9CD6DC21-049C-0E46-9AFF-0733F9EA030B}" destId="{CA843282-9B03-9A4E-8B55-1242B7A0B8AC}" srcOrd="0" destOrd="0" presId="urn:microsoft.com/office/officeart/2005/8/layout/process1"/>
    <dgm:cxn modelId="{3F4B023B-7C06-814F-BCE0-1EF0438707A1}" type="presParOf" srcId="{9CD6DC21-049C-0E46-9AFF-0733F9EA030B}" destId="{ACC12FF9-ACBE-9142-B7F0-E70B83A4898A}" srcOrd="1" destOrd="0" presId="urn:microsoft.com/office/officeart/2005/8/layout/process1"/>
    <dgm:cxn modelId="{07067FD6-1A3B-C041-8867-47F915D6A3C9}" type="presParOf" srcId="{ACC12FF9-ACBE-9142-B7F0-E70B83A4898A}" destId="{78D9B447-33DC-4548-BC22-84EB9DCF0F84}" srcOrd="0" destOrd="0" presId="urn:microsoft.com/office/officeart/2005/8/layout/process1"/>
    <dgm:cxn modelId="{29423BAF-9B94-534A-9E95-A4C49DB8C600}" type="presParOf" srcId="{9CD6DC21-049C-0E46-9AFF-0733F9EA030B}" destId="{3ACC71EF-E1DC-0248-A9F0-98E21756966D}" srcOrd="2" destOrd="0" presId="urn:microsoft.com/office/officeart/2005/8/layout/process1"/>
    <dgm:cxn modelId="{10281834-CB86-5C4B-8563-780D9980502B}" type="presParOf" srcId="{9CD6DC21-049C-0E46-9AFF-0733F9EA030B}" destId="{BF8A7C08-8D03-EF4F-B919-434FD7B90FE8}" srcOrd="3" destOrd="0" presId="urn:microsoft.com/office/officeart/2005/8/layout/process1"/>
    <dgm:cxn modelId="{76F8AE82-56D7-DE40-81D0-40E7345A0A93}" type="presParOf" srcId="{BF8A7C08-8D03-EF4F-B919-434FD7B90FE8}" destId="{4F3292DA-B09C-2549-BCBE-D7DF3824CD88}" srcOrd="0" destOrd="0" presId="urn:microsoft.com/office/officeart/2005/8/layout/process1"/>
    <dgm:cxn modelId="{B1E06AED-2E01-1747-A554-B866836EFCCA}" type="presParOf" srcId="{9CD6DC21-049C-0E46-9AFF-0733F9EA030B}" destId="{E9D53EF0-F465-8646-B7A3-CAACD50924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3282-9B03-9A4E-8B55-1242B7A0B8AC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Information gathering </a:t>
          </a:r>
          <a:endParaRPr lang="en-US" sz="3600" kern="1200" dirty="0"/>
        </a:p>
      </dsp:txBody>
      <dsp:txXfrm>
        <a:off x="57787" y="1395494"/>
        <a:ext cx="2665308" cy="1560349"/>
      </dsp:txXfrm>
    </dsp:sp>
    <dsp:sp modelId="{ACC12FF9-ACBE-9142-B7F0-E70B83A4898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3ACC71EF-E1DC-0248-A9F0-98E21756966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Vulnerability assessment</a:t>
          </a:r>
          <a:endParaRPr lang="en-US" sz="3600" kern="1200" dirty="0"/>
        </a:p>
      </dsp:txBody>
      <dsp:txXfrm>
        <a:off x="3925145" y="1395494"/>
        <a:ext cx="2665308" cy="1560349"/>
      </dsp:txXfrm>
    </dsp:sp>
    <dsp:sp modelId="{BF8A7C08-8D03-EF4F-B919-434FD7B90FE8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E9D53EF0-F465-8646-B7A3-CAACD5092439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Exploitation</a:t>
          </a:r>
          <a:endParaRPr lang="en-US" sz="36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0642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607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AU" b="1" dirty="0" smtClean="0"/>
              <a:t>Web Exploitation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7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commands</a:t>
            </a:r>
          </a:p>
          <a:p>
            <a:r>
              <a:rPr lang="en-US" dirty="0" smtClean="0"/>
              <a:t>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9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xploi</a:t>
            </a:r>
            <a:r>
              <a:rPr lang="en-US" altLang="zh-CN" dirty="0" smtClean="0"/>
              <a:t>tation </a:t>
            </a:r>
            <a:r>
              <a:rPr lang="en-US" altLang="zh-CN" dirty="0" smtClean="0"/>
              <a:t>review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Metasploit</a:t>
            </a:r>
            <a:endParaRPr lang="en-US" dirty="0" smtClean="0"/>
          </a:p>
          <a:p>
            <a:r>
              <a:rPr lang="en-US" dirty="0" smtClean="0"/>
              <a:t>Complete the Tasks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837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etasploitable</a:t>
            </a:r>
            <a:r>
              <a:rPr lang="en-US" dirty="0" smtClean="0"/>
              <a:t> vs </a:t>
            </a:r>
            <a:r>
              <a:rPr lang="en-US" dirty="0" err="1"/>
              <a:t>M</a:t>
            </a:r>
            <a:r>
              <a:rPr lang="en-US" dirty="0" err="1" smtClean="0"/>
              <a:t>etasploit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Metasploitable</a:t>
            </a:r>
            <a:r>
              <a:rPr lang="en-US" b="1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/>
              <a:t>Operating System</a:t>
            </a:r>
            <a:r>
              <a:rPr lang="en-US" b="1" dirty="0" smtClean="0"/>
              <a:t>) </a:t>
            </a:r>
            <a:r>
              <a:rPr lang="en-US" b="1" dirty="0" smtClean="0"/>
              <a:t>is </a:t>
            </a:r>
            <a:r>
              <a:rPr lang="en-US" dirty="0" smtClean="0"/>
              <a:t>an </a:t>
            </a:r>
            <a:r>
              <a:rPr lang="en-US" dirty="0"/>
              <a:t>intentionally vulnerable version of Ubuntu Linux designed for testing security tools and demonstrating common </a:t>
            </a:r>
            <a:r>
              <a:rPr lang="en-US" dirty="0" smtClean="0"/>
              <a:t>vulnerabilities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Metasploit</a:t>
            </a:r>
            <a:r>
              <a:rPr lang="en-US" b="1" dirty="0" smtClean="0"/>
              <a:t> (Framework)</a:t>
            </a:r>
            <a:r>
              <a:rPr lang="en-US" dirty="0" smtClean="0"/>
              <a:t> is an open source </a:t>
            </a:r>
            <a:r>
              <a:rPr lang="en-US" dirty="0"/>
              <a:t>tool for developing and executing </a:t>
            </a:r>
            <a:r>
              <a:rPr lang="en-US" dirty="0" smtClean="0"/>
              <a:t>exploit </a:t>
            </a:r>
            <a:r>
              <a:rPr lang="en-US" dirty="0"/>
              <a:t>code against a remote target </a:t>
            </a:r>
            <a:r>
              <a:rPr lang="en-US" dirty="0" smtClean="0"/>
              <a:t>machine.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xploitation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66004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91917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G</a:t>
            </a:r>
            <a:r>
              <a:rPr lang="en-US" dirty="0" smtClean="0"/>
              <a:t>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Network Enumeration </a:t>
            </a:r>
            <a:endParaRPr lang="en-US" dirty="0" smtClean="0"/>
          </a:p>
          <a:p>
            <a:pPr lvl="1"/>
            <a:r>
              <a:rPr lang="en-US" dirty="0" smtClean="0"/>
              <a:t>retrieving usernames, shares, services, web directories, groups, computers on a network.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marL="514350" indent="-514350"/>
            <a:r>
              <a:rPr lang="en-US" dirty="0" err="1" smtClean="0"/>
              <a:t>Metasploit</a:t>
            </a:r>
            <a:r>
              <a:rPr lang="en-US" dirty="0" smtClean="0"/>
              <a:t> Enumeration </a:t>
            </a:r>
          </a:p>
          <a:p>
            <a:pPr marL="971550" lvl="1" indent="-514350"/>
            <a:r>
              <a:rPr lang="en-US" dirty="0" smtClean="0"/>
              <a:t>Port Scanning </a:t>
            </a:r>
          </a:p>
          <a:p>
            <a:pPr marL="971550" lvl="1" indent="-514350"/>
            <a:r>
              <a:rPr lang="en-US" dirty="0" smtClean="0"/>
              <a:t>Fingerprinting </a:t>
            </a:r>
          </a:p>
        </p:txBody>
      </p:sp>
    </p:spTree>
    <p:extLst>
      <p:ext uri="{BB962C8B-B14F-4D97-AF65-F5344CB8AC3E}">
        <p14:creationId xmlns:p14="http://schemas.microsoft.com/office/powerpoint/2010/main" xmlns="" val="203760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ulnerability </a:t>
            </a:r>
            <a:r>
              <a:rPr lang="en-US" dirty="0"/>
              <a:t>A</a:t>
            </a:r>
            <a:r>
              <a:rPr lang="en-US" dirty="0" smtClean="0"/>
              <a:t>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Vulnerability assessment</a:t>
            </a:r>
            <a:r>
              <a:rPr lang="en-US" smtClean="0"/>
              <a:t> is a process of defining, identifying and classifying the security holes in information technology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77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8133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VSFTPD v2.3.4 Backdoor Command Execution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7186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Samba Username map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8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142</Words>
  <Application>Microsoft Macintosh PowerPoint</Application>
  <PresentationFormat>Custom</PresentationFormat>
  <Paragraphs>34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Exploitation</vt:lpstr>
      <vt:lpstr>Agenda</vt:lpstr>
      <vt:lpstr>Metasploitable vs Metasploit</vt:lpstr>
      <vt:lpstr>Exploitation Process</vt:lpstr>
      <vt:lpstr>Information Gathering</vt:lpstr>
      <vt:lpstr>Vulnerability Assessment</vt:lpstr>
      <vt:lpstr>Exploitation</vt:lpstr>
      <vt:lpstr>Task 1</vt:lpstr>
      <vt:lpstr>Task 2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Kaif Ahsan</cp:lastModifiedBy>
  <cp:revision>16</cp:revision>
  <dcterms:created xsi:type="dcterms:W3CDTF">2018-04-18T05:14:16Z</dcterms:created>
  <dcterms:modified xsi:type="dcterms:W3CDTF">2018-04-21T01:50:15Z</dcterms:modified>
</cp:coreProperties>
</file>