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0"/>
  </p:notesMasterIdLst>
  <p:sldIdLst>
    <p:sldId id="256" r:id="rId2"/>
    <p:sldId id="257" r:id="rId3"/>
    <p:sldId id="273" r:id="rId4"/>
    <p:sldId id="283" r:id="rId5"/>
    <p:sldId id="275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8449" autoAdjust="0"/>
  </p:normalViewPr>
  <p:slideViewPr>
    <p:cSldViewPr snapToGrid="0">
      <p:cViewPr varScale="1">
        <p:scale>
          <a:sx n="86" d="100"/>
          <a:sy n="8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22352-E892-4964-8490-D3B750669E82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BDCE6E-8AF3-4A87-8DB7-526AF3FC42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overview of the ‘</a:t>
          </a:r>
          <a:r>
            <a:rPr lang="en-US" dirty="0" err="1"/>
            <a:t>whats</a:t>
          </a:r>
          <a:r>
            <a:rPr lang="en-US" dirty="0"/>
            <a:t>’, ‘whys’ and ‘</a:t>
          </a:r>
          <a:r>
            <a:rPr lang="en-US" dirty="0" err="1"/>
            <a:t>hows</a:t>
          </a:r>
          <a:r>
            <a:rPr lang="en-US" dirty="0"/>
            <a:t>’ of </a:t>
          </a:r>
          <a:r>
            <a:rPr lang="en-US" dirty="0" err="1"/>
            <a:t>linux</a:t>
          </a:r>
          <a:r>
            <a:rPr lang="en-US" dirty="0"/>
            <a:t> privileges</a:t>
          </a:r>
        </a:p>
      </dgm:t>
    </dgm:pt>
    <dgm:pt modelId="{C97FE232-6E81-4A93-987A-4165AC8F82CB}" type="parTrans" cxnId="{8E9CCB7D-2819-48C4-883A-03FC984368D1}">
      <dgm:prSet/>
      <dgm:spPr/>
      <dgm:t>
        <a:bodyPr/>
        <a:lstStyle/>
        <a:p>
          <a:endParaRPr lang="en-US"/>
        </a:p>
      </dgm:t>
    </dgm:pt>
    <dgm:pt modelId="{01A0B928-E85D-422F-800F-2DC542C35C6E}" type="sibTrans" cxnId="{8E9CCB7D-2819-48C4-883A-03FC984368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CB2251-D611-43BF-A280-673B3AE4AE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practical examples of Linux misconfiguration and exploitation</a:t>
          </a:r>
        </a:p>
      </dgm:t>
    </dgm:pt>
    <dgm:pt modelId="{1DA8F1D1-0294-49D2-BB68-7AACD4AE8C6D}" type="parTrans" cxnId="{A10466E8-8CB9-4CC6-8620-7C28AF4C4EFB}">
      <dgm:prSet/>
      <dgm:spPr/>
      <dgm:t>
        <a:bodyPr/>
        <a:lstStyle/>
        <a:p>
          <a:endParaRPr lang="en-AU"/>
        </a:p>
      </dgm:t>
    </dgm:pt>
    <dgm:pt modelId="{F033F80B-5F48-49C8-A822-7E9E6FE0BB85}" type="sibTrans" cxnId="{A10466E8-8CB9-4CC6-8620-7C28AF4C4EFB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5E18B351-8F8A-41CF-891A-612DABFBD9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Recap of some Linux basics.</a:t>
          </a:r>
        </a:p>
      </dgm:t>
    </dgm:pt>
    <dgm:pt modelId="{1D0551E8-AB39-4A0C-BC7C-6D185E391E16}" type="parTrans" cxnId="{470BAB3C-4B52-414E-A92D-052321982DEF}">
      <dgm:prSet/>
      <dgm:spPr/>
      <dgm:t>
        <a:bodyPr/>
        <a:lstStyle/>
        <a:p>
          <a:endParaRPr lang="en-AU"/>
        </a:p>
      </dgm:t>
    </dgm:pt>
    <dgm:pt modelId="{01BBE30F-1B26-4B0D-85C6-0A54968E838E}" type="sibTrans" cxnId="{470BAB3C-4B52-414E-A92D-052321982DEF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3DBCCD72-2783-4C49-AFF4-FB4EBAFB3B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Advanced SSH-</a:t>
          </a:r>
          <a:r>
            <a:rPr lang="en-US" dirty="0" err="1"/>
            <a:t>fu</a:t>
          </a:r>
          <a:endParaRPr lang="en-US" dirty="0"/>
        </a:p>
      </dgm:t>
    </dgm:pt>
    <dgm:pt modelId="{25DB928C-28B0-4409-BEFE-30120DF6CE5D}" type="parTrans" cxnId="{F26DB895-C652-4A27-99EA-7DC456DE6670}">
      <dgm:prSet/>
      <dgm:spPr/>
      <dgm:t>
        <a:bodyPr/>
        <a:lstStyle/>
        <a:p>
          <a:endParaRPr lang="en-AU"/>
        </a:p>
      </dgm:t>
    </dgm:pt>
    <dgm:pt modelId="{57764A92-FE69-467C-80F7-74F53B99623B}" type="sibTrans" cxnId="{F26DB895-C652-4A27-99EA-7DC456DE6670}">
      <dgm:prSet/>
      <dgm:spPr/>
      <dgm:t>
        <a:bodyPr/>
        <a:lstStyle/>
        <a:p>
          <a:endParaRPr lang="en-AU"/>
        </a:p>
      </dgm:t>
    </dgm:pt>
    <dgm:pt modelId="{3A032615-EE7B-4BA9-9924-D5782D2821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Into to SSH</a:t>
          </a:r>
        </a:p>
      </dgm:t>
    </dgm:pt>
    <dgm:pt modelId="{306B5D55-6A34-486A-9896-93E3EA8300BE}" type="sibTrans" cxnId="{A2831EFC-D234-41C0-B758-BEDB3E20E7CA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A05985FF-458A-4E40-8367-85152FCF2FF5}" type="parTrans" cxnId="{A2831EFC-D234-41C0-B758-BEDB3E20E7CA}">
      <dgm:prSet/>
      <dgm:spPr/>
      <dgm:t>
        <a:bodyPr/>
        <a:lstStyle/>
        <a:p>
          <a:endParaRPr lang="en-AU"/>
        </a:p>
      </dgm:t>
    </dgm:pt>
    <dgm:pt modelId="{543F63DE-CF5F-43CC-A50B-90CA44CBACC5}" type="pres">
      <dgm:prSet presAssocID="{E9D22352-E892-4964-8490-D3B750669E82}" presName="root" presStyleCnt="0">
        <dgm:presLayoutVars>
          <dgm:dir/>
          <dgm:resizeHandles val="exact"/>
        </dgm:presLayoutVars>
      </dgm:prSet>
      <dgm:spPr/>
    </dgm:pt>
    <dgm:pt modelId="{99BD44EB-381C-406F-81AD-EF5313D6392B}" type="pres">
      <dgm:prSet presAssocID="{E9D22352-E892-4964-8490-D3B750669E82}" presName="container" presStyleCnt="0">
        <dgm:presLayoutVars>
          <dgm:dir/>
          <dgm:resizeHandles val="exact"/>
        </dgm:presLayoutVars>
      </dgm:prSet>
      <dgm:spPr/>
    </dgm:pt>
    <dgm:pt modelId="{41521F4D-CA97-47EA-81B9-6F1E59A81BE1}" type="pres">
      <dgm:prSet presAssocID="{5E18B351-8F8A-41CF-891A-612DABFBD9BC}" presName="compNode" presStyleCnt="0"/>
      <dgm:spPr/>
    </dgm:pt>
    <dgm:pt modelId="{42706558-6696-4D9B-A0FC-CA3C16701F4E}" type="pres">
      <dgm:prSet presAssocID="{5E18B351-8F8A-41CF-891A-612DABFBD9BC}" presName="iconBgRect" presStyleLbl="bgShp" presStyleIdx="0" presStyleCnt="5"/>
      <dgm:spPr/>
    </dgm:pt>
    <dgm:pt modelId="{9CF8C864-7C81-4EA2-BB16-0FB48275C95A}" type="pres">
      <dgm:prSet presAssocID="{5E18B351-8F8A-41CF-891A-612DABFBD9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7F14A503-6D2F-4D4D-93F7-414023EB2419}" type="pres">
      <dgm:prSet presAssocID="{5E18B351-8F8A-41CF-891A-612DABFBD9BC}" presName="spaceRect" presStyleCnt="0"/>
      <dgm:spPr/>
    </dgm:pt>
    <dgm:pt modelId="{A7250A12-365D-4E87-B222-8641B80AAB77}" type="pres">
      <dgm:prSet presAssocID="{5E18B351-8F8A-41CF-891A-612DABFBD9BC}" presName="textRect" presStyleLbl="revTx" presStyleIdx="0" presStyleCnt="5">
        <dgm:presLayoutVars>
          <dgm:chMax val="1"/>
          <dgm:chPref val="1"/>
        </dgm:presLayoutVars>
      </dgm:prSet>
      <dgm:spPr/>
    </dgm:pt>
    <dgm:pt modelId="{C6CB7F68-362A-43E4-822F-EF114CDDE321}" type="pres">
      <dgm:prSet presAssocID="{01BBE30F-1B26-4B0D-85C6-0A54968E838E}" presName="sibTrans" presStyleLbl="sibTrans2D1" presStyleIdx="0" presStyleCnt="0"/>
      <dgm:spPr/>
    </dgm:pt>
    <dgm:pt modelId="{43408243-63B6-4F3F-93C4-33B03DB75F45}" type="pres">
      <dgm:prSet presAssocID="{3A032615-EE7B-4BA9-9924-D5782D2821EE}" presName="compNode" presStyleCnt="0"/>
      <dgm:spPr/>
    </dgm:pt>
    <dgm:pt modelId="{64D8A637-92B6-4FBF-AFBC-C2E934409058}" type="pres">
      <dgm:prSet presAssocID="{3A032615-EE7B-4BA9-9924-D5782D2821EE}" presName="iconBgRect" presStyleLbl="bgShp" presStyleIdx="1" presStyleCnt="5"/>
      <dgm:spPr/>
    </dgm:pt>
    <dgm:pt modelId="{CB207EC9-7EDD-4120-8499-BA40AD9213A3}" type="pres">
      <dgm:prSet presAssocID="{3A032615-EE7B-4BA9-9924-D5782D2821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C49FE449-834C-4813-BAE9-86F1E65740BA}" type="pres">
      <dgm:prSet presAssocID="{3A032615-EE7B-4BA9-9924-D5782D2821EE}" presName="spaceRect" presStyleCnt="0"/>
      <dgm:spPr/>
    </dgm:pt>
    <dgm:pt modelId="{44D72A45-3497-44CB-8153-AD33E94FA23D}" type="pres">
      <dgm:prSet presAssocID="{3A032615-EE7B-4BA9-9924-D5782D2821EE}" presName="textRect" presStyleLbl="revTx" presStyleIdx="1" presStyleCnt="5">
        <dgm:presLayoutVars>
          <dgm:chMax val="1"/>
          <dgm:chPref val="1"/>
        </dgm:presLayoutVars>
      </dgm:prSet>
      <dgm:spPr/>
    </dgm:pt>
    <dgm:pt modelId="{80F277C6-FCFE-45B9-A4FA-7FF1E1021B40}" type="pres">
      <dgm:prSet presAssocID="{306B5D55-6A34-486A-9896-93E3EA8300BE}" presName="sibTrans" presStyleLbl="sibTrans2D1" presStyleIdx="0" presStyleCnt="0"/>
      <dgm:spPr/>
    </dgm:pt>
    <dgm:pt modelId="{33300146-3395-4BFF-8DED-4CB3A84187BC}" type="pres">
      <dgm:prSet presAssocID="{DFBDCE6E-8AF3-4A87-8DB7-526AF3FC4278}" presName="compNode" presStyleCnt="0"/>
      <dgm:spPr/>
    </dgm:pt>
    <dgm:pt modelId="{347D6051-37F4-4A6D-B14E-D36F82DB530A}" type="pres">
      <dgm:prSet presAssocID="{DFBDCE6E-8AF3-4A87-8DB7-526AF3FC4278}" presName="iconBgRect" presStyleLbl="bgShp" presStyleIdx="2" presStyleCnt="5"/>
      <dgm:spPr/>
    </dgm:pt>
    <dgm:pt modelId="{5246CFD5-B1E2-4B4B-AEB8-CF1B8F3A916A}" type="pres">
      <dgm:prSet presAssocID="{DFBDCE6E-8AF3-4A87-8DB7-526AF3FC42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il"/>
        </a:ext>
      </dgm:extLst>
    </dgm:pt>
    <dgm:pt modelId="{13008934-A8D5-47F6-8E81-38D1AB0277CE}" type="pres">
      <dgm:prSet presAssocID="{DFBDCE6E-8AF3-4A87-8DB7-526AF3FC4278}" presName="spaceRect" presStyleCnt="0"/>
      <dgm:spPr/>
    </dgm:pt>
    <dgm:pt modelId="{6A400509-63C9-4E06-A324-7C76995D049F}" type="pres">
      <dgm:prSet presAssocID="{DFBDCE6E-8AF3-4A87-8DB7-526AF3FC4278}" presName="textRect" presStyleLbl="revTx" presStyleIdx="2" presStyleCnt="5">
        <dgm:presLayoutVars>
          <dgm:chMax val="1"/>
          <dgm:chPref val="1"/>
        </dgm:presLayoutVars>
      </dgm:prSet>
      <dgm:spPr/>
    </dgm:pt>
    <dgm:pt modelId="{06C7D8AE-891E-48EF-B8E9-1566F284EBE6}" type="pres">
      <dgm:prSet presAssocID="{01A0B928-E85D-422F-800F-2DC542C35C6E}" presName="sibTrans" presStyleLbl="sibTrans2D1" presStyleIdx="0" presStyleCnt="0"/>
      <dgm:spPr/>
    </dgm:pt>
    <dgm:pt modelId="{6CC02427-60D3-49C4-B5A6-C5DC3AA40969}" type="pres">
      <dgm:prSet presAssocID="{CFCB2251-D611-43BF-A280-673B3AE4AE3C}" presName="compNode" presStyleCnt="0"/>
      <dgm:spPr/>
    </dgm:pt>
    <dgm:pt modelId="{51F6B905-F78E-4A84-A9B3-92EDE7020933}" type="pres">
      <dgm:prSet presAssocID="{CFCB2251-D611-43BF-A280-673B3AE4AE3C}" presName="iconBgRect" presStyleLbl="bgShp" presStyleIdx="3" presStyleCnt="5" custLinFactNeighborX="-802" custLinFactNeighborY="2033"/>
      <dgm:spPr/>
    </dgm:pt>
    <dgm:pt modelId="{29E6FDFE-F7E1-4BF2-91F6-AD45F956F6B3}" type="pres">
      <dgm:prSet presAssocID="{CFCB2251-D611-43BF-A280-673B3AE4AE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541A885-A9C7-42C1-8FC0-F55E28E67460}" type="pres">
      <dgm:prSet presAssocID="{CFCB2251-D611-43BF-A280-673B3AE4AE3C}" presName="spaceRect" presStyleCnt="0"/>
      <dgm:spPr/>
    </dgm:pt>
    <dgm:pt modelId="{EC2D3C68-AE6D-45F1-8991-2C2CDEB8BA58}" type="pres">
      <dgm:prSet presAssocID="{CFCB2251-D611-43BF-A280-673B3AE4AE3C}" presName="textRect" presStyleLbl="revTx" presStyleIdx="3" presStyleCnt="5">
        <dgm:presLayoutVars>
          <dgm:chMax val="1"/>
          <dgm:chPref val="1"/>
        </dgm:presLayoutVars>
      </dgm:prSet>
      <dgm:spPr/>
    </dgm:pt>
    <dgm:pt modelId="{8A737C02-0578-4057-AA08-9DE96E9DC401}" type="pres">
      <dgm:prSet presAssocID="{F033F80B-5F48-49C8-A822-7E9E6FE0BB85}" presName="sibTrans" presStyleLbl="sibTrans2D1" presStyleIdx="0" presStyleCnt="0"/>
      <dgm:spPr/>
    </dgm:pt>
    <dgm:pt modelId="{8BDDA9F0-A1DF-4AA2-B6F7-AA067DCB3F6B}" type="pres">
      <dgm:prSet presAssocID="{3DBCCD72-2783-4C49-AFF4-FB4EBAFB3B63}" presName="compNode" presStyleCnt="0"/>
      <dgm:spPr/>
    </dgm:pt>
    <dgm:pt modelId="{85A58375-4786-467C-B9C5-D34B4233B0BC}" type="pres">
      <dgm:prSet presAssocID="{3DBCCD72-2783-4C49-AFF4-FB4EBAFB3B63}" presName="iconBgRect" presStyleLbl="bgShp" presStyleIdx="4" presStyleCnt="5"/>
      <dgm:spPr/>
    </dgm:pt>
    <dgm:pt modelId="{07514498-D0EB-4A2B-A4B1-76AF9A0253BB}" type="pres">
      <dgm:prSet presAssocID="{3DBCCD72-2783-4C49-AFF4-FB4EBAFB3B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2A8EEFC2-AE58-45AB-B4A1-B6FC238CB519}" type="pres">
      <dgm:prSet presAssocID="{3DBCCD72-2783-4C49-AFF4-FB4EBAFB3B63}" presName="spaceRect" presStyleCnt="0"/>
      <dgm:spPr/>
    </dgm:pt>
    <dgm:pt modelId="{9B91E142-140A-42B4-BA05-2356F7BF08F2}" type="pres">
      <dgm:prSet presAssocID="{3DBCCD72-2783-4C49-AFF4-FB4EBAFB3B6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130705-47E7-3049-BC0D-F808142FF1BE}" type="presOf" srcId="{5E18B351-8F8A-41CF-891A-612DABFBD9BC}" destId="{A7250A12-365D-4E87-B222-8641B80AAB77}" srcOrd="0" destOrd="0" presId="urn:microsoft.com/office/officeart/2018/2/layout/IconCircleList"/>
    <dgm:cxn modelId="{DC5B4016-056C-274F-AEF9-CDDB607AC3DA}" type="presOf" srcId="{DFBDCE6E-8AF3-4A87-8DB7-526AF3FC4278}" destId="{6A400509-63C9-4E06-A324-7C76995D049F}" srcOrd="0" destOrd="0" presId="urn:microsoft.com/office/officeart/2018/2/layout/IconCircleList"/>
    <dgm:cxn modelId="{470BAB3C-4B52-414E-A92D-052321982DEF}" srcId="{E9D22352-E892-4964-8490-D3B750669E82}" destId="{5E18B351-8F8A-41CF-891A-612DABFBD9BC}" srcOrd="0" destOrd="0" parTransId="{1D0551E8-AB39-4A0C-BC7C-6D185E391E16}" sibTransId="{01BBE30F-1B26-4B0D-85C6-0A54968E838E}"/>
    <dgm:cxn modelId="{CFBD9A51-FC3B-4ED3-B448-CE5C88EAF812}" type="presOf" srcId="{E9D22352-E892-4964-8490-D3B750669E82}" destId="{543F63DE-CF5F-43CC-A50B-90CA44CBACC5}" srcOrd="0" destOrd="0" presId="urn:microsoft.com/office/officeart/2018/2/layout/IconCircleList"/>
    <dgm:cxn modelId="{AE976B67-0FC2-894B-A989-98B212535F4F}" type="presOf" srcId="{3A032615-EE7B-4BA9-9924-D5782D2821EE}" destId="{44D72A45-3497-44CB-8153-AD33E94FA23D}" srcOrd="0" destOrd="0" presId="urn:microsoft.com/office/officeart/2018/2/layout/IconCircleList"/>
    <dgm:cxn modelId="{F390DC6F-49D4-6A46-820D-41E15DA93EED}" type="presOf" srcId="{3DBCCD72-2783-4C49-AFF4-FB4EBAFB3B63}" destId="{9B91E142-140A-42B4-BA05-2356F7BF08F2}" srcOrd="0" destOrd="0" presId="urn:microsoft.com/office/officeart/2018/2/layout/IconCircleList"/>
    <dgm:cxn modelId="{8E9CCB7D-2819-48C4-883A-03FC984368D1}" srcId="{E9D22352-E892-4964-8490-D3B750669E82}" destId="{DFBDCE6E-8AF3-4A87-8DB7-526AF3FC4278}" srcOrd="2" destOrd="0" parTransId="{C97FE232-6E81-4A93-987A-4165AC8F82CB}" sibTransId="{01A0B928-E85D-422F-800F-2DC542C35C6E}"/>
    <dgm:cxn modelId="{EC0CC48B-5A43-5E43-B51F-CAB6107E3A37}" type="presOf" srcId="{01A0B928-E85D-422F-800F-2DC542C35C6E}" destId="{06C7D8AE-891E-48EF-B8E9-1566F284EBE6}" srcOrd="0" destOrd="0" presId="urn:microsoft.com/office/officeart/2018/2/layout/IconCircleList"/>
    <dgm:cxn modelId="{F26DB895-C652-4A27-99EA-7DC456DE6670}" srcId="{E9D22352-E892-4964-8490-D3B750669E82}" destId="{3DBCCD72-2783-4C49-AFF4-FB4EBAFB3B63}" srcOrd="4" destOrd="0" parTransId="{25DB928C-28B0-4409-BEFE-30120DF6CE5D}" sibTransId="{57764A92-FE69-467C-80F7-74F53B99623B}"/>
    <dgm:cxn modelId="{2A8D8A9D-A30A-394B-B2E5-4BE97AEDCE39}" type="presOf" srcId="{01BBE30F-1B26-4B0D-85C6-0A54968E838E}" destId="{C6CB7F68-362A-43E4-822F-EF114CDDE321}" srcOrd="0" destOrd="0" presId="urn:microsoft.com/office/officeart/2018/2/layout/IconCircleList"/>
    <dgm:cxn modelId="{C2A2A1DF-A5BC-1C4B-8B68-FD59B5F742BD}" type="presOf" srcId="{306B5D55-6A34-486A-9896-93E3EA8300BE}" destId="{80F277C6-FCFE-45B9-A4FA-7FF1E1021B40}" srcOrd="0" destOrd="0" presId="urn:microsoft.com/office/officeart/2018/2/layout/IconCircleList"/>
    <dgm:cxn modelId="{A10466E8-8CB9-4CC6-8620-7C28AF4C4EFB}" srcId="{E9D22352-E892-4964-8490-D3B750669E82}" destId="{CFCB2251-D611-43BF-A280-673B3AE4AE3C}" srcOrd="3" destOrd="0" parTransId="{1DA8F1D1-0294-49D2-BB68-7AACD4AE8C6D}" sibTransId="{F033F80B-5F48-49C8-A822-7E9E6FE0BB85}"/>
    <dgm:cxn modelId="{641B49FB-7F8A-BC40-A0CE-4344007D65F5}" type="presOf" srcId="{F033F80B-5F48-49C8-A822-7E9E6FE0BB85}" destId="{8A737C02-0578-4057-AA08-9DE96E9DC401}" srcOrd="0" destOrd="0" presId="urn:microsoft.com/office/officeart/2018/2/layout/IconCircleList"/>
    <dgm:cxn modelId="{A2831EFC-D234-41C0-B758-BEDB3E20E7CA}" srcId="{E9D22352-E892-4964-8490-D3B750669E82}" destId="{3A032615-EE7B-4BA9-9924-D5782D2821EE}" srcOrd="1" destOrd="0" parTransId="{A05985FF-458A-4E40-8367-85152FCF2FF5}" sibTransId="{306B5D55-6A34-486A-9896-93E3EA8300BE}"/>
    <dgm:cxn modelId="{321DC2FF-DD50-D44B-BFA5-89F669B8017E}" type="presOf" srcId="{CFCB2251-D611-43BF-A280-673B3AE4AE3C}" destId="{EC2D3C68-AE6D-45F1-8991-2C2CDEB8BA58}" srcOrd="0" destOrd="0" presId="urn:microsoft.com/office/officeart/2018/2/layout/IconCircleList"/>
    <dgm:cxn modelId="{A568312F-02AC-D145-B355-9C548FFB8148}" type="presParOf" srcId="{543F63DE-CF5F-43CC-A50B-90CA44CBACC5}" destId="{99BD44EB-381C-406F-81AD-EF5313D6392B}" srcOrd="0" destOrd="0" presId="urn:microsoft.com/office/officeart/2018/2/layout/IconCircleList"/>
    <dgm:cxn modelId="{2156F90B-8350-7A46-BB3A-AFB86D5C510A}" type="presParOf" srcId="{99BD44EB-381C-406F-81AD-EF5313D6392B}" destId="{41521F4D-CA97-47EA-81B9-6F1E59A81BE1}" srcOrd="0" destOrd="0" presId="urn:microsoft.com/office/officeart/2018/2/layout/IconCircleList"/>
    <dgm:cxn modelId="{0F722817-DCE7-3840-913D-9D814F0B17B3}" type="presParOf" srcId="{41521F4D-CA97-47EA-81B9-6F1E59A81BE1}" destId="{42706558-6696-4D9B-A0FC-CA3C16701F4E}" srcOrd="0" destOrd="0" presId="urn:microsoft.com/office/officeart/2018/2/layout/IconCircleList"/>
    <dgm:cxn modelId="{DB902F02-82AD-6B46-873C-1698DFC0461F}" type="presParOf" srcId="{41521F4D-CA97-47EA-81B9-6F1E59A81BE1}" destId="{9CF8C864-7C81-4EA2-BB16-0FB48275C95A}" srcOrd="1" destOrd="0" presId="urn:microsoft.com/office/officeart/2018/2/layout/IconCircleList"/>
    <dgm:cxn modelId="{EADD5996-EC0C-C240-BF37-C196688809B6}" type="presParOf" srcId="{41521F4D-CA97-47EA-81B9-6F1E59A81BE1}" destId="{7F14A503-6D2F-4D4D-93F7-414023EB2419}" srcOrd="2" destOrd="0" presId="urn:microsoft.com/office/officeart/2018/2/layout/IconCircleList"/>
    <dgm:cxn modelId="{8F25B8CB-B669-8D4E-8B32-65FA8AFD1FF2}" type="presParOf" srcId="{41521F4D-CA97-47EA-81B9-6F1E59A81BE1}" destId="{A7250A12-365D-4E87-B222-8641B80AAB77}" srcOrd="3" destOrd="0" presId="urn:microsoft.com/office/officeart/2018/2/layout/IconCircleList"/>
    <dgm:cxn modelId="{0F4BCB86-936F-4B4C-BFAB-81DE46B1BFEA}" type="presParOf" srcId="{99BD44EB-381C-406F-81AD-EF5313D6392B}" destId="{C6CB7F68-362A-43E4-822F-EF114CDDE321}" srcOrd="1" destOrd="0" presId="urn:microsoft.com/office/officeart/2018/2/layout/IconCircleList"/>
    <dgm:cxn modelId="{68177DBF-35CB-274B-B99E-C08D204BFF7B}" type="presParOf" srcId="{99BD44EB-381C-406F-81AD-EF5313D6392B}" destId="{43408243-63B6-4F3F-93C4-33B03DB75F45}" srcOrd="2" destOrd="0" presId="urn:microsoft.com/office/officeart/2018/2/layout/IconCircleList"/>
    <dgm:cxn modelId="{EB5FFE67-DB15-3D47-9B00-446F0C08C007}" type="presParOf" srcId="{43408243-63B6-4F3F-93C4-33B03DB75F45}" destId="{64D8A637-92B6-4FBF-AFBC-C2E934409058}" srcOrd="0" destOrd="0" presId="urn:microsoft.com/office/officeart/2018/2/layout/IconCircleList"/>
    <dgm:cxn modelId="{6E56F04A-CAC5-E041-BE40-94385F569A61}" type="presParOf" srcId="{43408243-63B6-4F3F-93C4-33B03DB75F45}" destId="{CB207EC9-7EDD-4120-8499-BA40AD9213A3}" srcOrd="1" destOrd="0" presId="urn:microsoft.com/office/officeart/2018/2/layout/IconCircleList"/>
    <dgm:cxn modelId="{E6321E6C-0A1F-DF46-8711-A6D2975C2B8C}" type="presParOf" srcId="{43408243-63B6-4F3F-93C4-33B03DB75F45}" destId="{C49FE449-834C-4813-BAE9-86F1E65740BA}" srcOrd="2" destOrd="0" presId="urn:microsoft.com/office/officeart/2018/2/layout/IconCircleList"/>
    <dgm:cxn modelId="{27A351D9-2975-F34C-B2BD-F60496F9674D}" type="presParOf" srcId="{43408243-63B6-4F3F-93C4-33B03DB75F45}" destId="{44D72A45-3497-44CB-8153-AD33E94FA23D}" srcOrd="3" destOrd="0" presId="urn:microsoft.com/office/officeart/2018/2/layout/IconCircleList"/>
    <dgm:cxn modelId="{EEC8B821-CBA8-D147-812B-DC41BB576FE9}" type="presParOf" srcId="{99BD44EB-381C-406F-81AD-EF5313D6392B}" destId="{80F277C6-FCFE-45B9-A4FA-7FF1E1021B40}" srcOrd="3" destOrd="0" presId="urn:microsoft.com/office/officeart/2018/2/layout/IconCircleList"/>
    <dgm:cxn modelId="{6E8A14B6-D31B-B04F-8877-324933177ED0}" type="presParOf" srcId="{99BD44EB-381C-406F-81AD-EF5313D6392B}" destId="{33300146-3395-4BFF-8DED-4CB3A84187BC}" srcOrd="4" destOrd="0" presId="urn:microsoft.com/office/officeart/2018/2/layout/IconCircleList"/>
    <dgm:cxn modelId="{9043D8E3-CCA7-FE49-9E55-9AD6EEC910D9}" type="presParOf" srcId="{33300146-3395-4BFF-8DED-4CB3A84187BC}" destId="{347D6051-37F4-4A6D-B14E-D36F82DB530A}" srcOrd="0" destOrd="0" presId="urn:microsoft.com/office/officeart/2018/2/layout/IconCircleList"/>
    <dgm:cxn modelId="{DA4283E5-E74F-8040-A1D6-8399E1559C60}" type="presParOf" srcId="{33300146-3395-4BFF-8DED-4CB3A84187BC}" destId="{5246CFD5-B1E2-4B4B-AEB8-CF1B8F3A916A}" srcOrd="1" destOrd="0" presId="urn:microsoft.com/office/officeart/2018/2/layout/IconCircleList"/>
    <dgm:cxn modelId="{84F50C8C-5D1A-7842-BF14-EA9DF8601BB9}" type="presParOf" srcId="{33300146-3395-4BFF-8DED-4CB3A84187BC}" destId="{13008934-A8D5-47F6-8E81-38D1AB0277CE}" srcOrd="2" destOrd="0" presId="urn:microsoft.com/office/officeart/2018/2/layout/IconCircleList"/>
    <dgm:cxn modelId="{DFA5CD0F-17C9-974A-AFF5-02AE778174FB}" type="presParOf" srcId="{33300146-3395-4BFF-8DED-4CB3A84187BC}" destId="{6A400509-63C9-4E06-A324-7C76995D049F}" srcOrd="3" destOrd="0" presId="urn:microsoft.com/office/officeart/2018/2/layout/IconCircleList"/>
    <dgm:cxn modelId="{94C3B632-C60B-A74B-BEF0-E1742D856BA2}" type="presParOf" srcId="{99BD44EB-381C-406F-81AD-EF5313D6392B}" destId="{06C7D8AE-891E-48EF-B8E9-1566F284EBE6}" srcOrd="5" destOrd="0" presId="urn:microsoft.com/office/officeart/2018/2/layout/IconCircleList"/>
    <dgm:cxn modelId="{728D679A-FFCB-3546-8DAD-BEBAC93D8572}" type="presParOf" srcId="{99BD44EB-381C-406F-81AD-EF5313D6392B}" destId="{6CC02427-60D3-49C4-B5A6-C5DC3AA40969}" srcOrd="6" destOrd="0" presId="urn:microsoft.com/office/officeart/2018/2/layout/IconCircleList"/>
    <dgm:cxn modelId="{30D2673D-C23D-414A-80B4-8E0C32EE7C24}" type="presParOf" srcId="{6CC02427-60D3-49C4-B5A6-C5DC3AA40969}" destId="{51F6B905-F78E-4A84-A9B3-92EDE7020933}" srcOrd="0" destOrd="0" presId="urn:microsoft.com/office/officeart/2018/2/layout/IconCircleList"/>
    <dgm:cxn modelId="{074727B5-0641-814F-969C-BBBD32FFD204}" type="presParOf" srcId="{6CC02427-60D3-49C4-B5A6-C5DC3AA40969}" destId="{29E6FDFE-F7E1-4BF2-91F6-AD45F956F6B3}" srcOrd="1" destOrd="0" presId="urn:microsoft.com/office/officeart/2018/2/layout/IconCircleList"/>
    <dgm:cxn modelId="{68BCB61B-3EF6-894A-BEDB-B506FBC5037E}" type="presParOf" srcId="{6CC02427-60D3-49C4-B5A6-C5DC3AA40969}" destId="{D541A885-A9C7-42C1-8FC0-F55E28E67460}" srcOrd="2" destOrd="0" presId="urn:microsoft.com/office/officeart/2018/2/layout/IconCircleList"/>
    <dgm:cxn modelId="{4447CEB6-8553-2D40-8715-87B9438802DA}" type="presParOf" srcId="{6CC02427-60D3-49C4-B5A6-C5DC3AA40969}" destId="{EC2D3C68-AE6D-45F1-8991-2C2CDEB8BA58}" srcOrd="3" destOrd="0" presId="urn:microsoft.com/office/officeart/2018/2/layout/IconCircleList"/>
    <dgm:cxn modelId="{294432F1-2A8A-DF40-AD7F-E583FDEF3E63}" type="presParOf" srcId="{99BD44EB-381C-406F-81AD-EF5313D6392B}" destId="{8A737C02-0578-4057-AA08-9DE96E9DC401}" srcOrd="7" destOrd="0" presId="urn:microsoft.com/office/officeart/2018/2/layout/IconCircleList"/>
    <dgm:cxn modelId="{D41D62CB-7053-5646-AF4A-A71494129E4D}" type="presParOf" srcId="{99BD44EB-381C-406F-81AD-EF5313D6392B}" destId="{8BDDA9F0-A1DF-4AA2-B6F7-AA067DCB3F6B}" srcOrd="8" destOrd="0" presId="urn:microsoft.com/office/officeart/2018/2/layout/IconCircleList"/>
    <dgm:cxn modelId="{CFD87EE3-25A5-D345-B3C9-CC9AC32FB35D}" type="presParOf" srcId="{8BDDA9F0-A1DF-4AA2-B6F7-AA067DCB3F6B}" destId="{85A58375-4786-467C-B9C5-D34B4233B0BC}" srcOrd="0" destOrd="0" presId="urn:microsoft.com/office/officeart/2018/2/layout/IconCircleList"/>
    <dgm:cxn modelId="{DDE2FB15-82B5-B046-8501-5B88B913F1DC}" type="presParOf" srcId="{8BDDA9F0-A1DF-4AA2-B6F7-AA067DCB3F6B}" destId="{07514498-D0EB-4A2B-A4B1-76AF9A0253BB}" srcOrd="1" destOrd="0" presId="urn:microsoft.com/office/officeart/2018/2/layout/IconCircleList"/>
    <dgm:cxn modelId="{451426A9-D7A6-9541-94F9-2F30DC7EF6A7}" type="presParOf" srcId="{8BDDA9F0-A1DF-4AA2-B6F7-AA067DCB3F6B}" destId="{2A8EEFC2-AE58-45AB-B4A1-B6FC238CB519}" srcOrd="2" destOrd="0" presId="urn:microsoft.com/office/officeart/2018/2/layout/IconCircleList"/>
    <dgm:cxn modelId="{5437C726-7B45-E54A-8EA2-D193EDB58B9E}" type="presParOf" srcId="{8BDDA9F0-A1DF-4AA2-B6F7-AA067DCB3F6B}" destId="{9B91E142-140A-42B4-BA05-2356F7BF08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2B408-55AB-4AFF-9B0C-92289B163B5D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47B000-9075-4200-AA6E-B13714DCF1AD}">
      <dgm:prSet/>
      <dgm:spPr/>
      <dgm:t>
        <a:bodyPr/>
        <a:lstStyle/>
        <a:p>
          <a:pPr>
            <a:defRPr cap="all"/>
          </a:pPr>
          <a:r>
            <a:rPr lang="en-US" dirty="0"/>
            <a:t>Navigating a terminal</a:t>
          </a:r>
        </a:p>
      </dgm:t>
    </dgm:pt>
    <dgm:pt modelId="{FF789882-74E5-42E4-B5F2-D4DA61693452}" type="parTrans" cxnId="{CDB490DB-F0BD-48D9-A293-2E388FF3AE7C}">
      <dgm:prSet/>
      <dgm:spPr/>
      <dgm:t>
        <a:bodyPr/>
        <a:lstStyle/>
        <a:p>
          <a:endParaRPr lang="en-US"/>
        </a:p>
      </dgm:t>
    </dgm:pt>
    <dgm:pt modelId="{3F563B8E-0614-4D22-B91A-0B171365B991}" type="sibTrans" cxnId="{CDB490DB-F0BD-48D9-A293-2E388FF3AE7C}">
      <dgm:prSet/>
      <dgm:spPr/>
      <dgm:t>
        <a:bodyPr/>
        <a:lstStyle/>
        <a:p>
          <a:endParaRPr lang="en-US"/>
        </a:p>
      </dgm:t>
    </dgm:pt>
    <dgm:pt modelId="{11A14567-73B6-4D0F-B326-FE783B8C9CCF}">
      <dgm:prSet/>
      <dgm:spPr/>
      <dgm:t>
        <a:bodyPr/>
        <a:lstStyle/>
        <a:p>
          <a:pPr>
            <a:defRPr cap="all"/>
          </a:pPr>
          <a:r>
            <a:rPr lang="en-US" dirty="0"/>
            <a:t>Understanding how to configure a Linux system securely</a:t>
          </a:r>
        </a:p>
      </dgm:t>
    </dgm:pt>
    <dgm:pt modelId="{21DE126D-26DF-4945-ADC8-0F750ADF0C0A}" type="parTrans" cxnId="{555C8B8E-62A1-435B-A139-CE9D38496F73}">
      <dgm:prSet/>
      <dgm:spPr/>
      <dgm:t>
        <a:bodyPr/>
        <a:lstStyle/>
        <a:p>
          <a:endParaRPr lang="en-US"/>
        </a:p>
      </dgm:t>
    </dgm:pt>
    <dgm:pt modelId="{4239109F-369A-4F59-86D9-9F8D1DF16DEB}" type="sibTrans" cxnId="{555C8B8E-62A1-435B-A139-CE9D38496F73}">
      <dgm:prSet/>
      <dgm:spPr/>
      <dgm:t>
        <a:bodyPr/>
        <a:lstStyle/>
        <a:p>
          <a:endParaRPr lang="en-US"/>
        </a:p>
      </dgm:t>
    </dgm:pt>
    <dgm:pt modelId="{C25E9175-21F0-493C-9EAA-065B16220A57}">
      <dgm:prSet/>
      <dgm:spPr/>
      <dgm:t>
        <a:bodyPr/>
        <a:lstStyle/>
        <a:p>
          <a:pPr>
            <a:defRPr cap="all"/>
          </a:pPr>
          <a:r>
            <a:rPr lang="en-US" dirty="0"/>
            <a:t>Learning how to abuse a poorly configured system</a:t>
          </a:r>
        </a:p>
      </dgm:t>
    </dgm:pt>
    <dgm:pt modelId="{348DA3D7-0C4F-4CD5-AF3D-BF926C77C737}" type="parTrans" cxnId="{9A5D2F8C-ECA8-4CAD-A923-0ED18F64B938}">
      <dgm:prSet/>
      <dgm:spPr/>
      <dgm:t>
        <a:bodyPr/>
        <a:lstStyle/>
        <a:p>
          <a:endParaRPr lang="en-US"/>
        </a:p>
      </dgm:t>
    </dgm:pt>
    <dgm:pt modelId="{7A12378D-CCFE-45F5-897A-8C14A449DB70}" type="sibTrans" cxnId="{9A5D2F8C-ECA8-4CAD-A923-0ED18F64B938}">
      <dgm:prSet/>
      <dgm:spPr/>
      <dgm:t>
        <a:bodyPr/>
        <a:lstStyle/>
        <a:p>
          <a:endParaRPr lang="en-US"/>
        </a:p>
      </dgm:t>
    </dgm:pt>
    <dgm:pt modelId="{EF6F4734-6EF7-47C9-A118-6E973EF4F977}" type="pres">
      <dgm:prSet presAssocID="{76F2B408-55AB-4AFF-9B0C-92289B163B5D}" presName="root" presStyleCnt="0">
        <dgm:presLayoutVars>
          <dgm:dir/>
          <dgm:resizeHandles val="exact"/>
        </dgm:presLayoutVars>
      </dgm:prSet>
      <dgm:spPr/>
    </dgm:pt>
    <dgm:pt modelId="{9EF975B6-F30B-4665-8C00-04D9CC1AB529}" type="pres">
      <dgm:prSet presAssocID="{D247B000-9075-4200-AA6E-B13714DCF1AD}" presName="compNode" presStyleCnt="0"/>
      <dgm:spPr/>
    </dgm:pt>
    <dgm:pt modelId="{E0DF0B1F-2353-4344-A1C1-642E238458F9}" type="pres">
      <dgm:prSet presAssocID="{D247B000-9075-4200-AA6E-B13714DCF1A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9823D1-D22A-4B5D-93C6-509A1AE4A353}" type="pres">
      <dgm:prSet presAssocID="{D247B000-9075-4200-AA6E-B13714DCF1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566EF7C4-0E69-4BEC-A97A-66462E281430}" type="pres">
      <dgm:prSet presAssocID="{D247B000-9075-4200-AA6E-B13714DCF1AD}" presName="spaceRect" presStyleCnt="0"/>
      <dgm:spPr/>
    </dgm:pt>
    <dgm:pt modelId="{12CE943D-3E51-470D-B26C-AF55E4398098}" type="pres">
      <dgm:prSet presAssocID="{D247B000-9075-4200-AA6E-B13714DCF1AD}" presName="textRect" presStyleLbl="revTx" presStyleIdx="0" presStyleCnt="3">
        <dgm:presLayoutVars>
          <dgm:chMax val="1"/>
          <dgm:chPref val="1"/>
        </dgm:presLayoutVars>
      </dgm:prSet>
      <dgm:spPr/>
    </dgm:pt>
    <dgm:pt modelId="{6B01E38C-DC47-447C-9ECE-994634689B30}" type="pres">
      <dgm:prSet presAssocID="{3F563B8E-0614-4D22-B91A-0B171365B991}" presName="sibTrans" presStyleCnt="0"/>
      <dgm:spPr/>
    </dgm:pt>
    <dgm:pt modelId="{BCA393FF-54A6-4588-93B7-37E2BCC39B62}" type="pres">
      <dgm:prSet presAssocID="{11A14567-73B6-4D0F-B326-FE783B8C9CCF}" presName="compNode" presStyleCnt="0"/>
      <dgm:spPr/>
    </dgm:pt>
    <dgm:pt modelId="{3FD2D0AD-BC25-4B9B-B246-E58A1F428B0B}" type="pres">
      <dgm:prSet presAssocID="{11A14567-73B6-4D0F-B326-FE783B8C9CC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078DB5-129C-4BDA-B77D-50BB157ABC6C}" type="pres">
      <dgm:prSet presAssocID="{11A14567-73B6-4D0F-B326-FE783B8C9C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60B974-6FEE-41B1-BFF6-6DCC88F3D562}" type="pres">
      <dgm:prSet presAssocID="{11A14567-73B6-4D0F-B326-FE783B8C9CCF}" presName="spaceRect" presStyleCnt="0"/>
      <dgm:spPr/>
    </dgm:pt>
    <dgm:pt modelId="{2E583E55-DC93-4D94-9D25-133BD8483AEE}" type="pres">
      <dgm:prSet presAssocID="{11A14567-73B6-4D0F-B326-FE783B8C9CCF}" presName="textRect" presStyleLbl="revTx" presStyleIdx="1" presStyleCnt="3">
        <dgm:presLayoutVars>
          <dgm:chMax val="1"/>
          <dgm:chPref val="1"/>
        </dgm:presLayoutVars>
      </dgm:prSet>
      <dgm:spPr/>
    </dgm:pt>
    <dgm:pt modelId="{FB550ECF-7A33-4179-A83F-602651DBC4F3}" type="pres">
      <dgm:prSet presAssocID="{4239109F-369A-4F59-86D9-9F8D1DF16DEB}" presName="sibTrans" presStyleCnt="0"/>
      <dgm:spPr/>
    </dgm:pt>
    <dgm:pt modelId="{B38CF23F-4D4D-41D6-8C74-843954B7DB79}" type="pres">
      <dgm:prSet presAssocID="{C25E9175-21F0-493C-9EAA-065B16220A57}" presName="compNode" presStyleCnt="0"/>
      <dgm:spPr/>
    </dgm:pt>
    <dgm:pt modelId="{739FDE47-5185-4AB3-B05B-B228F3B6D184}" type="pres">
      <dgm:prSet presAssocID="{C25E9175-21F0-493C-9EAA-065B16220A5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F28267A-5961-4A51-BD62-A95B1D10282A}" type="pres">
      <dgm:prSet presAssocID="{C25E9175-21F0-493C-9EAA-065B16220A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B9E184-FADF-44DD-B7D7-0317ACFA5BC8}" type="pres">
      <dgm:prSet presAssocID="{C25E9175-21F0-493C-9EAA-065B16220A57}" presName="spaceRect" presStyleCnt="0"/>
      <dgm:spPr/>
    </dgm:pt>
    <dgm:pt modelId="{5C9CD0A9-9ADF-4FBE-9281-92FD2AE29E17}" type="pres">
      <dgm:prSet presAssocID="{C25E9175-21F0-493C-9EAA-065B16220A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0ADA3D-E384-4628-AF7D-A6C5DDF66BAB}" type="presOf" srcId="{76F2B408-55AB-4AFF-9B0C-92289B163B5D}" destId="{EF6F4734-6EF7-47C9-A118-6E973EF4F977}" srcOrd="0" destOrd="0" presId="urn:microsoft.com/office/officeart/2018/5/layout/IconLeafLabelList"/>
    <dgm:cxn modelId="{2F083089-1F96-4D9A-95D3-2B372A5A7CC4}" type="presOf" srcId="{D247B000-9075-4200-AA6E-B13714DCF1AD}" destId="{12CE943D-3E51-470D-B26C-AF55E4398098}" srcOrd="0" destOrd="0" presId="urn:microsoft.com/office/officeart/2018/5/layout/IconLeafLabelList"/>
    <dgm:cxn modelId="{9A5D2F8C-ECA8-4CAD-A923-0ED18F64B938}" srcId="{76F2B408-55AB-4AFF-9B0C-92289B163B5D}" destId="{C25E9175-21F0-493C-9EAA-065B16220A57}" srcOrd="2" destOrd="0" parTransId="{348DA3D7-0C4F-4CD5-AF3D-BF926C77C737}" sibTransId="{7A12378D-CCFE-45F5-897A-8C14A449DB70}"/>
    <dgm:cxn modelId="{555C8B8E-62A1-435B-A139-CE9D38496F73}" srcId="{76F2B408-55AB-4AFF-9B0C-92289B163B5D}" destId="{11A14567-73B6-4D0F-B326-FE783B8C9CCF}" srcOrd="1" destOrd="0" parTransId="{21DE126D-26DF-4945-ADC8-0F750ADF0C0A}" sibTransId="{4239109F-369A-4F59-86D9-9F8D1DF16DEB}"/>
    <dgm:cxn modelId="{492DABC7-CC9E-47EB-B8F5-1AF52B8CD8C8}" type="presOf" srcId="{11A14567-73B6-4D0F-B326-FE783B8C9CCF}" destId="{2E583E55-DC93-4D94-9D25-133BD8483AEE}" srcOrd="0" destOrd="0" presId="urn:microsoft.com/office/officeart/2018/5/layout/IconLeafLabelList"/>
    <dgm:cxn modelId="{441F52D8-779F-4E9C-8AF8-BEA31D2057E0}" type="presOf" srcId="{C25E9175-21F0-493C-9EAA-065B16220A57}" destId="{5C9CD0A9-9ADF-4FBE-9281-92FD2AE29E17}" srcOrd="0" destOrd="0" presId="urn:microsoft.com/office/officeart/2018/5/layout/IconLeafLabelList"/>
    <dgm:cxn modelId="{CDB490DB-F0BD-48D9-A293-2E388FF3AE7C}" srcId="{76F2B408-55AB-4AFF-9B0C-92289B163B5D}" destId="{D247B000-9075-4200-AA6E-B13714DCF1AD}" srcOrd="0" destOrd="0" parTransId="{FF789882-74E5-42E4-B5F2-D4DA61693452}" sibTransId="{3F563B8E-0614-4D22-B91A-0B171365B991}"/>
    <dgm:cxn modelId="{E1AB26A6-3B54-4654-9547-5370A3D52079}" type="presParOf" srcId="{EF6F4734-6EF7-47C9-A118-6E973EF4F977}" destId="{9EF975B6-F30B-4665-8C00-04D9CC1AB529}" srcOrd="0" destOrd="0" presId="urn:microsoft.com/office/officeart/2018/5/layout/IconLeafLabelList"/>
    <dgm:cxn modelId="{756F916A-35CB-498B-8B71-3BD07A08712C}" type="presParOf" srcId="{9EF975B6-F30B-4665-8C00-04D9CC1AB529}" destId="{E0DF0B1F-2353-4344-A1C1-642E238458F9}" srcOrd="0" destOrd="0" presId="urn:microsoft.com/office/officeart/2018/5/layout/IconLeafLabelList"/>
    <dgm:cxn modelId="{828DABA7-51C6-4B88-B822-944E0846F4B3}" type="presParOf" srcId="{9EF975B6-F30B-4665-8C00-04D9CC1AB529}" destId="{F89823D1-D22A-4B5D-93C6-509A1AE4A353}" srcOrd="1" destOrd="0" presId="urn:microsoft.com/office/officeart/2018/5/layout/IconLeafLabelList"/>
    <dgm:cxn modelId="{A436E724-3237-40ED-A026-27413DB53639}" type="presParOf" srcId="{9EF975B6-F30B-4665-8C00-04D9CC1AB529}" destId="{566EF7C4-0E69-4BEC-A97A-66462E281430}" srcOrd="2" destOrd="0" presId="urn:microsoft.com/office/officeart/2018/5/layout/IconLeafLabelList"/>
    <dgm:cxn modelId="{7C2D8AA5-6E42-4365-8394-FD7AC78335DC}" type="presParOf" srcId="{9EF975B6-F30B-4665-8C00-04D9CC1AB529}" destId="{12CE943D-3E51-470D-B26C-AF55E4398098}" srcOrd="3" destOrd="0" presId="urn:microsoft.com/office/officeart/2018/5/layout/IconLeafLabelList"/>
    <dgm:cxn modelId="{FDFF8039-44DE-4E8E-97EB-BB7959C775A7}" type="presParOf" srcId="{EF6F4734-6EF7-47C9-A118-6E973EF4F977}" destId="{6B01E38C-DC47-447C-9ECE-994634689B30}" srcOrd="1" destOrd="0" presId="urn:microsoft.com/office/officeart/2018/5/layout/IconLeafLabelList"/>
    <dgm:cxn modelId="{B3C6FB70-A135-457C-A015-918345581BAE}" type="presParOf" srcId="{EF6F4734-6EF7-47C9-A118-6E973EF4F977}" destId="{BCA393FF-54A6-4588-93B7-37E2BCC39B62}" srcOrd="2" destOrd="0" presId="urn:microsoft.com/office/officeart/2018/5/layout/IconLeafLabelList"/>
    <dgm:cxn modelId="{0DA90E4E-0FB0-46DE-9401-945E236125F3}" type="presParOf" srcId="{BCA393FF-54A6-4588-93B7-37E2BCC39B62}" destId="{3FD2D0AD-BC25-4B9B-B246-E58A1F428B0B}" srcOrd="0" destOrd="0" presId="urn:microsoft.com/office/officeart/2018/5/layout/IconLeafLabelList"/>
    <dgm:cxn modelId="{D0974CBF-30E9-4C4A-BCED-4D2686BCC5B0}" type="presParOf" srcId="{BCA393FF-54A6-4588-93B7-37E2BCC39B62}" destId="{75078DB5-129C-4BDA-B77D-50BB157ABC6C}" srcOrd="1" destOrd="0" presId="urn:microsoft.com/office/officeart/2018/5/layout/IconLeafLabelList"/>
    <dgm:cxn modelId="{29A65EB6-6BAD-440E-B394-5103B66C05F4}" type="presParOf" srcId="{BCA393FF-54A6-4588-93B7-37E2BCC39B62}" destId="{2160B974-6FEE-41B1-BFF6-6DCC88F3D562}" srcOrd="2" destOrd="0" presId="urn:microsoft.com/office/officeart/2018/5/layout/IconLeafLabelList"/>
    <dgm:cxn modelId="{2660746F-A996-40DE-B62E-477D3A98A2DA}" type="presParOf" srcId="{BCA393FF-54A6-4588-93B7-37E2BCC39B62}" destId="{2E583E55-DC93-4D94-9D25-133BD8483AEE}" srcOrd="3" destOrd="0" presId="urn:microsoft.com/office/officeart/2018/5/layout/IconLeafLabelList"/>
    <dgm:cxn modelId="{8F7A69E8-3CBC-4BD6-95E2-1C56766D571D}" type="presParOf" srcId="{EF6F4734-6EF7-47C9-A118-6E973EF4F977}" destId="{FB550ECF-7A33-4179-A83F-602651DBC4F3}" srcOrd="3" destOrd="0" presId="urn:microsoft.com/office/officeart/2018/5/layout/IconLeafLabelList"/>
    <dgm:cxn modelId="{E0C8153B-4851-4B5C-AFE8-74EAE8142AF7}" type="presParOf" srcId="{EF6F4734-6EF7-47C9-A118-6E973EF4F977}" destId="{B38CF23F-4D4D-41D6-8C74-843954B7DB79}" srcOrd="4" destOrd="0" presId="urn:microsoft.com/office/officeart/2018/5/layout/IconLeafLabelList"/>
    <dgm:cxn modelId="{5097CDBD-F35F-443E-8285-BA88B31F039D}" type="presParOf" srcId="{B38CF23F-4D4D-41D6-8C74-843954B7DB79}" destId="{739FDE47-5185-4AB3-B05B-B228F3B6D184}" srcOrd="0" destOrd="0" presId="urn:microsoft.com/office/officeart/2018/5/layout/IconLeafLabelList"/>
    <dgm:cxn modelId="{B970856F-3752-439A-B6CE-F3D1858E97B8}" type="presParOf" srcId="{B38CF23F-4D4D-41D6-8C74-843954B7DB79}" destId="{9F28267A-5961-4A51-BD62-A95B1D10282A}" srcOrd="1" destOrd="0" presId="urn:microsoft.com/office/officeart/2018/5/layout/IconLeafLabelList"/>
    <dgm:cxn modelId="{A78DCD45-450B-48E7-9893-F8C7350BC506}" type="presParOf" srcId="{B38CF23F-4D4D-41D6-8C74-843954B7DB79}" destId="{64B9E184-FADF-44DD-B7D7-0317ACFA5BC8}" srcOrd="2" destOrd="0" presId="urn:microsoft.com/office/officeart/2018/5/layout/IconLeafLabelList"/>
    <dgm:cxn modelId="{25CB9E6C-BBF8-419C-818E-7434C106BF77}" type="presParOf" srcId="{B38CF23F-4D4D-41D6-8C74-843954B7DB79}" destId="{5C9CD0A9-9ADF-4FBE-9281-92FD2AE29E1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F7717-F44B-4DC2-9DE2-01392994BC7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E1FE77C-ED2D-4A8C-B373-C00AE5E1AD42}">
      <dgm:prSet/>
      <dgm:spPr/>
      <dgm:t>
        <a:bodyPr/>
        <a:lstStyle/>
        <a:p>
          <a:pPr>
            <a:defRPr cap="all"/>
          </a:pPr>
          <a:r>
            <a:rPr lang="en-US"/>
            <a:t>What?</a:t>
          </a:r>
        </a:p>
      </dgm:t>
    </dgm:pt>
    <dgm:pt modelId="{CB4DFB3B-A869-488F-9217-9C33256D0708}" type="parTrans" cxnId="{AAF1E42D-12A2-4828-AEE6-CD426D11F2DB}">
      <dgm:prSet/>
      <dgm:spPr/>
      <dgm:t>
        <a:bodyPr/>
        <a:lstStyle/>
        <a:p>
          <a:endParaRPr lang="en-US"/>
        </a:p>
      </dgm:t>
    </dgm:pt>
    <dgm:pt modelId="{AC19B90D-F3AC-44DE-8A7D-3D549A0D7C2F}" type="sibTrans" cxnId="{AAF1E42D-12A2-4828-AEE6-CD426D11F2DB}">
      <dgm:prSet/>
      <dgm:spPr/>
      <dgm:t>
        <a:bodyPr/>
        <a:lstStyle/>
        <a:p>
          <a:endParaRPr lang="en-US"/>
        </a:p>
      </dgm:t>
    </dgm:pt>
    <dgm:pt modelId="{09F00F49-D5DE-42A5-9063-D3BFE945FD53}">
      <dgm:prSet/>
      <dgm:spPr/>
      <dgm:t>
        <a:bodyPr/>
        <a:lstStyle/>
        <a:p>
          <a:pPr>
            <a:defRPr cap="all"/>
          </a:pPr>
          <a:r>
            <a:rPr lang="en-US" dirty="0"/>
            <a:t>Why?</a:t>
          </a:r>
        </a:p>
      </dgm:t>
    </dgm:pt>
    <dgm:pt modelId="{28AA17B3-9005-4943-AB07-6FCD03E92688}" type="parTrans" cxnId="{15122D58-1513-4F8D-9D35-35B581DC41D1}">
      <dgm:prSet/>
      <dgm:spPr/>
      <dgm:t>
        <a:bodyPr/>
        <a:lstStyle/>
        <a:p>
          <a:endParaRPr lang="en-US"/>
        </a:p>
      </dgm:t>
    </dgm:pt>
    <dgm:pt modelId="{D2D3E855-C8FA-4506-BEED-84A764A1B613}" type="sibTrans" cxnId="{15122D58-1513-4F8D-9D35-35B581DC41D1}">
      <dgm:prSet/>
      <dgm:spPr/>
      <dgm:t>
        <a:bodyPr/>
        <a:lstStyle/>
        <a:p>
          <a:endParaRPr lang="en-US"/>
        </a:p>
      </dgm:t>
    </dgm:pt>
    <dgm:pt modelId="{E1CEDBC1-C1A9-4760-ACD4-EA502A5B1582}">
      <dgm:prSet/>
      <dgm:spPr/>
      <dgm:t>
        <a:bodyPr/>
        <a:lstStyle/>
        <a:p>
          <a:pPr>
            <a:defRPr cap="all"/>
          </a:pPr>
          <a:r>
            <a:rPr lang="en-US"/>
            <a:t>How?</a:t>
          </a:r>
        </a:p>
      </dgm:t>
    </dgm:pt>
    <dgm:pt modelId="{E7FDD13B-CC2C-4F55-BA79-64A7E652D32D}" type="parTrans" cxnId="{6B239B07-DA62-40BC-B084-8AA161806100}">
      <dgm:prSet/>
      <dgm:spPr/>
      <dgm:t>
        <a:bodyPr/>
        <a:lstStyle/>
        <a:p>
          <a:endParaRPr lang="en-US"/>
        </a:p>
      </dgm:t>
    </dgm:pt>
    <dgm:pt modelId="{21BA8120-27E4-4061-8D3E-357F70751C45}" type="sibTrans" cxnId="{6B239B07-DA62-40BC-B084-8AA161806100}">
      <dgm:prSet/>
      <dgm:spPr/>
      <dgm:t>
        <a:bodyPr/>
        <a:lstStyle/>
        <a:p>
          <a:endParaRPr lang="en-US"/>
        </a:p>
      </dgm:t>
    </dgm:pt>
    <dgm:pt modelId="{4946A42B-4C4A-463A-ACA0-25CE6793AF35}" type="pres">
      <dgm:prSet presAssocID="{93FF7717-F44B-4DC2-9DE2-01392994BC7D}" presName="root" presStyleCnt="0">
        <dgm:presLayoutVars>
          <dgm:dir/>
          <dgm:resizeHandles val="exact"/>
        </dgm:presLayoutVars>
      </dgm:prSet>
      <dgm:spPr/>
    </dgm:pt>
    <dgm:pt modelId="{BE4A0094-BAF5-4480-9C81-E5F96D334450}" type="pres">
      <dgm:prSet presAssocID="{BE1FE77C-ED2D-4A8C-B373-C00AE5E1AD42}" presName="compNode" presStyleCnt="0"/>
      <dgm:spPr/>
    </dgm:pt>
    <dgm:pt modelId="{601BB33B-4511-4556-B40B-7EFFFC402A2C}" type="pres">
      <dgm:prSet presAssocID="{BE1FE77C-ED2D-4A8C-B373-C00AE5E1AD42}" presName="iconBgRect" presStyleLbl="bgShp" presStyleIdx="0" presStyleCnt="3"/>
      <dgm:spPr/>
    </dgm:pt>
    <dgm:pt modelId="{6753DAB6-A18E-42B9-9D83-A978DD09D5DD}" type="pres">
      <dgm:prSet presAssocID="{BE1FE77C-ED2D-4A8C-B373-C00AE5E1AD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solid fill"/>
        </a:ext>
      </dgm:extLst>
    </dgm:pt>
    <dgm:pt modelId="{5A70F8DC-1868-483D-88C7-7B00EF59E7D2}" type="pres">
      <dgm:prSet presAssocID="{BE1FE77C-ED2D-4A8C-B373-C00AE5E1AD42}" presName="spaceRect" presStyleCnt="0"/>
      <dgm:spPr/>
    </dgm:pt>
    <dgm:pt modelId="{F7CD3D49-4BD0-4360-BA78-D2537ADF0E3B}" type="pres">
      <dgm:prSet presAssocID="{BE1FE77C-ED2D-4A8C-B373-C00AE5E1AD42}" presName="textRect" presStyleLbl="revTx" presStyleIdx="0" presStyleCnt="3">
        <dgm:presLayoutVars>
          <dgm:chMax val="1"/>
          <dgm:chPref val="1"/>
        </dgm:presLayoutVars>
      </dgm:prSet>
      <dgm:spPr/>
    </dgm:pt>
    <dgm:pt modelId="{03A638EE-8FFC-4C6B-A36B-8DAAAA84748E}" type="pres">
      <dgm:prSet presAssocID="{AC19B90D-F3AC-44DE-8A7D-3D549A0D7C2F}" presName="sibTrans" presStyleCnt="0"/>
      <dgm:spPr/>
    </dgm:pt>
    <dgm:pt modelId="{FAB17F8A-4DF8-4B95-8ABA-71C42E23D310}" type="pres">
      <dgm:prSet presAssocID="{09F00F49-D5DE-42A5-9063-D3BFE945FD53}" presName="compNode" presStyleCnt="0"/>
      <dgm:spPr/>
    </dgm:pt>
    <dgm:pt modelId="{F65CA935-7F9E-44D1-886D-06ED251FDA75}" type="pres">
      <dgm:prSet presAssocID="{09F00F49-D5DE-42A5-9063-D3BFE945FD53}" presName="iconBgRect" presStyleLbl="bgShp" presStyleIdx="1" presStyleCnt="3"/>
      <dgm:spPr/>
    </dgm:pt>
    <dgm:pt modelId="{EB899693-9EFF-440D-8319-DD374FA57B68}" type="pres">
      <dgm:prSet presAssocID="{09F00F49-D5DE-42A5-9063-D3BFE945FD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6C28889F-686E-4E66-995A-1FBEBDF90453}" type="pres">
      <dgm:prSet presAssocID="{09F00F49-D5DE-42A5-9063-D3BFE945FD53}" presName="spaceRect" presStyleCnt="0"/>
      <dgm:spPr/>
    </dgm:pt>
    <dgm:pt modelId="{A8CD540A-573B-4A54-B5CB-94177D2510AA}" type="pres">
      <dgm:prSet presAssocID="{09F00F49-D5DE-42A5-9063-D3BFE945FD53}" presName="textRect" presStyleLbl="revTx" presStyleIdx="1" presStyleCnt="3">
        <dgm:presLayoutVars>
          <dgm:chMax val="1"/>
          <dgm:chPref val="1"/>
        </dgm:presLayoutVars>
      </dgm:prSet>
      <dgm:spPr/>
    </dgm:pt>
    <dgm:pt modelId="{770F6D3B-885F-4008-8785-D1CBEBB321EE}" type="pres">
      <dgm:prSet presAssocID="{D2D3E855-C8FA-4506-BEED-84A764A1B613}" presName="sibTrans" presStyleCnt="0"/>
      <dgm:spPr/>
    </dgm:pt>
    <dgm:pt modelId="{9054F6E6-E666-4660-A6D2-CBEB164AFC9E}" type="pres">
      <dgm:prSet presAssocID="{E1CEDBC1-C1A9-4760-ACD4-EA502A5B1582}" presName="compNode" presStyleCnt="0"/>
      <dgm:spPr/>
    </dgm:pt>
    <dgm:pt modelId="{9A2CD447-252A-499E-9316-18DB8DB12EE9}" type="pres">
      <dgm:prSet presAssocID="{E1CEDBC1-C1A9-4760-ACD4-EA502A5B1582}" presName="iconBgRect" presStyleLbl="bgShp" presStyleIdx="2" presStyleCnt="3"/>
      <dgm:spPr/>
    </dgm:pt>
    <dgm:pt modelId="{80F174EB-9E45-47D5-824C-C2B1B918756B}" type="pres">
      <dgm:prSet presAssocID="{E1CEDBC1-C1A9-4760-ACD4-EA502A5B15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BD1E7978-1219-421F-8709-88B1F689CA08}" type="pres">
      <dgm:prSet presAssocID="{E1CEDBC1-C1A9-4760-ACD4-EA502A5B1582}" presName="spaceRect" presStyleCnt="0"/>
      <dgm:spPr/>
    </dgm:pt>
    <dgm:pt modelId="{FCF817F8-FBB8-42B4-878E-9831CDAF6196}" type="pres">
      <dgm:prSet presAssocID="{E1CEDBC1-C1A9-4760-ACD4-EA502A5B15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239B07-DA62-40BC-B084-8AA161806100}" srcId="{93FF7717-F44B-4DC2-9DE2-01392994BC7D}" destId="{E1CEDBC1-C1A9-4760-ACD4-EA502A5B1582}" srcOrd="2" destOrd="0" parTransId="{E7FDD13B-CC2C-4F55-BA79-64A7E652D32D}" sibTransId="{21BA8120-27E4-4061-8D3E-357F70751C45}"/>
    <dgm:cxn modelId="{AAF1E42D-12A2-4828-AEE6-CD426D11F2DB}" srcId="{93FF7717-F44B-4DC2-9DE2-01392994BC7D}" destId="{BE1FE77C-ED2D-4A8C-B373-C00AE5E1AD42}" srcOrd="0" destOrd="0" parTransId="{CB4DFB3B-A869-488F-9217-9C33256D0708}" sibTransId="{AC19B90D-F3AC-44DE-8A7D-3D549A0D7C2F}"/>
    <dgm:cxn modelId="{8FC50347-19E2-488D-8DE8-8104B6ADB33A}" type="presOf" srcId="{BE1FE77C-ED2D-4A8C-B373-C00AE5E1AD42}" destId="{F7CD3D49-4BD0-4360-BA78-D2537ADF0E3B}" srcOrd="0" destOrd="0" presId="urn:microsoft.com/office/officeart/2018/5/layout/IconCircleLabelList"/>
    <dgm:cxn modelId="{15122D58-1513-4F8D-9D35-35B581DC41D1}" srcId="{93FF7717-F44B-4DC2-9DE2-01392994BC7D}" destId="{09F00F49-D5DE-42A5-9063-D3BFE945FD53}" srcOrd="1" destOrd="0" parTransId="{28AA17B3-9005-4943-AB07-6FCD03E92688}" sibTransId="{D2D3E855-C8FA-4506-BEED-84A764A1B613}"/>
    <dgm:cxn modelId="{F143349A-3BBD-45DA-9ADE-CBE34271AD52}" type="presOf" srcId="{09F00F49-D5DE-42A5-9063-D3BFE945FD53}" destId="{A8CD540A-573B-4A54-B5CB-94177D2510AA}" srcOrd="0" destOrd="0" presId="urn:microsoft.com/office/officeart/2018/5/layout/IconCircleLabelList"/>
    <dgm:cxn modelId="{7CE62FAA-6B5B-4BF0-B4C8-D478403A6EDB}" type="presOf" srcId="{E1CEDBC1-C1A9-4760-ACD4-EA502A5B1582}" destId="{FCF817F8-FBB8-42B4-878E-9831CDAF6196}" srcOrd="0" destOrd="0" presId="urn:microsoft.com/office/officeart/2018/5/layout/IconCircleLabelList"/>
    <dgm:cxn modelId="{FFF4D9F1-1265-4396-AFB2-07C6D232EA85}" type="presOf" srcId="{93FF7717-F44B-4DC2-9DE2-01392994BC7D}" destId="{4946A42B-4C4A-463A-ACA0-25CE6793AF35}" srcOrd="0" destOrd="0" presId="urn:microsoft.com/office/officeart/2018/5/layout/IconCircleLabelList"/>
    <dgm:cxn modelId="{1A220A06-2D14-402F-B801-17BA3A6C0FB7}" type="presParOf" srcId="{4946A42B-4C4A-463A-ACA0-25CE6793AF35}" destId="{BE4A0094-BAF5-4480-9C81-E5F96D334450}" srcOrd="0" destOrd="0" presId="urn:microsoft.com/office/officeart/2018/5/layout/IconCircleLabelList"/>
    <dgm:cxn modelId="{099E8F57-F315-4D9D-91E2-33B2DF446412}" type="presParOf" srcId="{BE4A0094-BAF5-4480-9C81-E5F96D334450}" destId="{601BB33B-4511-4556-B40B-7EFFFC402A2C}" srcOrd="0" destOrd="0" presId="urn:microsoft.com/office/officeart/2018/5/layout/IconCircleLabelList"/>
    <dgm:cxn modelId="{5346DA20-A329-4EA6-8441-CC2CD5C68E78}" type="presParOf" srcId="{BE4A0094-BAF5-4480-9C81-E5F96D334450}" destId="{6753DAB6-A18E-42B9-9D83-A978DD09D5DD}" srcOrd="1" destOrd="0" presId="urn:microsoft.com/office/officeart/2018/5/layout/IconCircleLabelList"/>
    <dgm:cxn modelId="{A3364437-8911-4A40-B7D8-5D631BFFC961}" type="presParOf" srcId="{BE4A0094-BAF5-4480-9C81-E5F96D334450}" destId="{5A70F8DC-1868-483D-88C7-7B00EF59E7D2}" srcOrd="2" destOrd="0" presId="urn:microsoft.com/office/officeart/2018/5/layout/IconCircleLabelList"/>
    <dgm:cxn modelId="{8B9EC666-2612-45B4-A4FF-13CA25EC7640}" type="presParOf" srcId="{BE4A0094-BAF5-4480-9C81-E5F96D334450}" destId="{F7CD3D49-4BD0-4360-BA78-D2537ADF0E3B}" srcOrd="3" destOrd="0" presId="urn:microsoft.com/office/officeart/2018/5/layout/IconCircleLabelList"/>
    <dgm:cxn modelId="{1E67CCD4-DAEB-452F-BD13-3710BB89EE7C}" type="presParOf" srcId="{4946A42B-4C4A-463A-ACA0-25CE6793AF35}" destId="{03A638EE-8FFC-4C6B-A36B-8DAAAA84748E}" srcOrd="1" destOrd="0" presId="urn:microsoft.com/office/officeart/2018/5/layout/IconCircleLabelList"/>
    <dgm:cxn modelId="{D7B9317D-0ADC-49BC-9AB7-AAB3E738D9C1}" type="presParOf" srcId="{4946A42B-4C4A-463A-ACA0-25CE6793AF35}" destId="{FAB17F8A-4DF8-4B95-8ABA-71C42E23D310}" srcOrd="2" destOrd="0" presId="urn:microsoft.com/office/officeart/2018/5/layout/IconCircleLabelList"/>
    <dgm:cxn modelId="{E5B4AA94-CDBC-4E82-AC4D-02D2D0445642}" type="presParOf" srcId="{FAB17F8A-4DF8-4B95-8ABA-71C42E23D310}" destId="{F65CA935-7F9E-44D1-886D-06ED251FDA75}" srcOrd="0" destOrd="0" presId="urn:microsoft.com/office/officeart/2018/5/layout/IconCircleLabelList"/>
    <dgm:cxn modelId="{5DFF9BB1-6740-4F1B-BE8D-6EDA71F37364}" type="presParOf" srcId="{FAB17F8A-4DF8-4B95-8ABA-71C42E23D310}" destId="{EB899693-9EFF-440D-8319-DD374FA57B68}" srcOrd="1" destOrd="0" presId="urn:microsoft.com/office/officeart/2018/5/layout/IconCircleLabelList"/>
    <dgm:cxn modelId="{ADE5F725-1FFE-4198-8FB3-F06D6282C881}" type="presParOf" srcId="{FAB17F8A-4DF8-4B95-8ABA-71C42E23D310}" destId="{6C28889F-686E-4E66-995A-1FBEBDF90453}" srcOrd="2" destOrd="0" presId="urn:microsoft.com/office/officeart/2018/5/layout/IconCircleLabelList"/>
    <dgm:cxn modelId="{DE685D81-DD37-4033-A389-88E3E5CEA6ED}" type="presParOf" srcId="{FAB17F8A-4DF8-4B95-8ABA-71C42E23D310}" destId="{A8CD540A-573B-4A54-B5CB-94177D2510AA}" srcOrd="3" destOrd="0" presId="urn:microsoft.com/office/officeart/2018/5/layout/IconCircleLabelList"/>
    <dgm:cxn modelId="{572C9F08-43A9-45F9-9DE7-54B66B316707}" type="presParOf" srcId="{4946A42B-4C4A-463A-ACA0-25CE6793AF35}" destId="{770F6D3B-885F-4008-8785-D1CBEBB321EE}" srcOrd="3" destOrd="0" presId="urn:microsoft.com/office/officeart/2018/5/layout/IconCircleLabelList"/>
    <dgm:cxn modelId="{4D06EEA4-E15B-4ED8-BA28-7724C9D96237}" type="presParOf" srcId="{4946A42B-4C4A-463A-ACA0-25CE6793AF35}" destId="{9054F6E6-E666-4660-A6D2-CBEB164AFC9E}" srcOrd="4" destOrd="0" presId="urn:microsoft.com/office/officeart/2018/5/layout/IconCircleLabelList"/>
    <dgm:cxn modelId="{F09FB197-3EB9-4370-A085-19A03157674F}" type="presParOf" srcId="{9054F6E6-E666-4660-A6D2-CBEB164AFC9E}" destId="{9A2CD447-252A-499E-9316-18DB8DB12EE9}" srcOrd="0" destOrd="0" presId="urn:microsoft.com/office/officeart/2018/5/layout/IconCircleLabelList"/>
    <dgm:cxn modelId="{0F1B09F8-56E1-4FBB-A12C-6B4E488A95FB}" type="presParOf" srcId="{9054F6E6-E666-4660-A6D2-CBEB164AFC9E}" destId="{80F174EB-9E45-47D5-824C-C2B1B918756B}" srcOrd="1" destOrd="0" presId="urn:microsoft.com/office/officeart/2018/5/layout/IconCircleLabelList"/>
    <dgm:cxn modelId="{61C529BA-4A28-42D3-B6A8-012C7C9A6D42}" type="presParOf" srcId="{9054F6E6-E666-4660-A6D2-CBEB164AFC9E}" destId="{BD1E7978-1219-421F-8709-88B1F689CA08}" srcOrd="2" destOrd="0" presId="urn:microsoft.com/office/officeart/2018/5/layout/IconCircleLabelList"/>
    <dgm:cxn modelId="{67FF2349-6D83-49A1-BE06-B2F1884CFD3D}" type="presParOf" srcId="{9054F6E6-E666-4660-A6D2-CBEB164AFC9E}" destId="{FCF817F8-FBB8-42B4-878E-9831CDAF61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3574EA-28CD-4442-AE77-4653985F83F3}" type="doc">
      <dgm:prSet loTypeId="urn:microsoft.com/office/officeart/2005/8/layout/vProcess5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7D95FA6-AB29-4529-8E19-1F08EF6874A9}">
      <dgm:prSet/>
      <dgm:spPr/>
      <dgm:t>
        <a:bodyPr/>
        <a:lstStyle/>
        <a:p>
          <a:r>
            <a:rPr lang="en-US"/>
            <a:t>We need to be very careful about how we write a sudo rules</a:t>
          </a:r>
        </a:p>
      </dgm:t>
    </dgm:pt>
    <dgm:pt modelId="{9415A7CA-B186-4C93-A177-B4F7CB1A9B4E}" type="parTrans" cxnId="{79BBBDD2-5A47-41FA-98E8-BCB0BB218105}">
      <dgm:prSet/>
      <dgm:spPr/>
      <dgm:t>
        <a:bodyPr/>
        <a:lstStyle/>
        <a:p>
          <a:endParaRPr lang="en-US"/>
        </a:p>
      </dgm:t>
    </dgm:pt>
    <dgm:pt modelId="{6CB43244-DAFC-404D-97DF-4756E427569E}" type="sibTrans" cxnId="{79BBBDD2-5A47-41FA-98E8-BCB0BB218105}">
      <dgm:prSet/>
      <dgm:spPr/>
      <dgm:t>
        <a:bodyPr/>
        <a:lstStyle/>
        <a:p>
          <a:endParaRPr lang="en-US"/>
        </a:p>
      </dgm:t>
    </dgm:pt>
    <dgm:pt modelId="{4F5DF71A-35E4-47B3-A129-990E27C55E79}">
      <dgm:prSet/>
      <dgm:spPr/>
      <dgm:t>
        <a:bodyPr/>
        <a:lstStyle/>
        <a:p>
          <a:r>
            <a:rPr lang="en-US"/>
            <a:t>Slight misconfigurations and oversights can allow regular users to execute anything as root</a:t>
          </a:r>
        </a:p>
      </dgm:t>
    </dgm:pt>
    <dgm:pt modelId="{A515E967-2AE0-4DE0-A292-C424B6F9CE8C}" type="parTrans" cxnId="{C3677316-62F0-4AB7-A0E5-45E01BF6074D}">
      <dgm:prSet/>
      <dgm:spPr/>
      <dgm:t>
        <a:bodyPr/>
        <a:lstStyle/>
        <a:p>
          <a:endParaRPr lang="en-US"/>
        </a:p>
      </dgm:t>
    </dgm:pt>
    <dgm:pt modelId="{9CA7D6C1-D036-4714-84A8-B764A0A201A3}" type="sibTrans" cxnId="{C3677316-62F0-4AB7-A0E5-45E01BF6074D}">
      <dgm:prSet/>
      <dgm:spPr/>
      <dgm:t>
        <a:bodyPr/>
        <a:lstStyle/>
        <a:p>
          <a:endParaRPr lang="en-US"/>
        </a:p>
      </dgm:t>
    </dgm:pt>
    <dgm:pt modelId="{FB86EA04-8FB3-42C8-B0F1-5A0C6A83DFDC}">
      <dgm:prSet/>
      <dgm:spPr/>
      <dgm:t>
        <a:bodyPr/>
        <a:lstStyle/>
        <a:p>
          <a:r>
            <a:rPr lang="en-US"/>
            <a:t>They own the system!</a:t>
          </a:r>
        </a:p>
      </dgm:t>
    </dgm:pt>
    <dgm:pt modelId="{76305AD1-BDF9-4854-97C4-315A9D6F2E96}" type="parTrans" cxnId="{8A1D48D6-1EC2-444C-85F6-95644367A79B}">
      <dgm:prSet/>
      <dgm:spPr/>
      <dgm:t>
        <a:bodyPr/>
        <a:lstStyle/>
        <a:p>
          <a:endParaRPr lang="en-US"/>
        </a:p>
      </dgm:t>
    </dgm:pt>
    <dgm:pt modelId="{9CE3B958-87FB-4527-8681-E44A576E3F4B}" type="sibTrans" cxnId="{8A1D48D6-1EC2-444C-85F6-95644367A79B}">
      <dgm:prSet/>
      <dgm:spPr/>
      <dgm:t>
        <a:bodyPr/>
        <a:lstStyle/>
        <a:p>
          <a:endParaRPr lang="en-US"/>
        </a:p>
      </dgm:t>
    </dgm:pt>
    <dgm:pt modelId="{E6A7F541-9D3A-4DC2-B158-ABCDFF8769C8}" type="pres">
      <dgm:prSet presAssocID="{B03574EA-28CD-4442-AE77-4653985F83F3}" presName="outerComposite" presStyleCnt="0">
        <dgm:presLayoutVars>
          <dgm:chMax val="5"/>
          <dgm:dir/>
          <dgm:resizeHandles val="exact"/>
        </dgm:presLayoutVars>
      </dgm:prSet>
      <dgm:spPr/>
    </dgm:pt>
    <dgm:pt modelId="{8ED2F957-53D0-45FD-851D-BAF9C83440C2}" type="pres">
      <dgm:prSet presAssocID="{B03574EA-28CD-4442-AE77-4653985F83F3}" presName="dummyMaxCanvas" presStyleCnt="0">
        <dgm:presLayoutVars/>
      </dgm:prSet>
      <dgm:spPr/>
    </dgm:pt>
    <dgm:pt modelId="{119C4022-54E6-49F1-952F-A9F7B3983D36}" type="pres">
      <dgm:prSet presAssocID="{B03574EA-28CD-4442-AE77-4653985F83F3}" presName="ThreeNodes_1" presStyleLbl="node1" presStyleIdx="0" presStyleCnt="3">
        <dgm:presLayoutVars>
          <dgm:bulletEnabled val="1"/>
        </dgm:presLayoutVars>
      </dgm:prSet>
      <dgm:spPr/>
    </dgm:pt>
    <dgm:pt modelId="{4E210E36-EA46-4A62-B2EF-E17F1D1D9043}" type="pres">
      <dgm:prSet presAssocID="{B03574EA-28CD-4442-AE77-4653985F83F3}" presName="ThreeNodes_2" presStyleLbl="node1" presStyleIdx="1" presStyleCnt="3">
        <dgm:presLayoutVars>
          <dgm:bulletEnabled val="1"/>
        </dgm:presLayoutVars>
      </dgm:prSet>
      <dgm:spPr/>
    </dgm:pt>
    <dgm:pt modelId="{731DB0CD-765F-4964-A490-A5CC85A63F15}" type="pres">
      <dgm:prSet presAssocID="{B03574EA-28CD-4442-AE77-4653985F83F3}" presName="ThreeNodes_3" presStyleLbl="node1" presStyleIdx="2" presStyleCnt="3">
        <dgm:presLayoutVars>
          <dgm:bulletEnabled val="1"/>
        </dgm:presLayoutVars>
      </dgm:prSet>
      <dgm:spPr/>
    </dgm:pt>
    <dgm:pt modelId="{752AE81B-3ACB-4094-B0D1-FEE42AEF2D8E}" type="pres">
      <dgm:prSet presAssocID="{B03574EA-28CD-4442-AE77-4653985F83F3}" presName="ThreeConn_1-2" presStyleLbl="fgAccFollowNode1" presStyleIdx="0" presStyleCnt="2">
        <dgm:presLayoutVars>
          <dgm:bulletEnabled val="1"/>
        </dgm:presLayoutVars>
      </dgm:prSet>
      <dgm:spPr/>
    </dgm:pt>
    <dgm:pt modelId="{F25F6A68-6B21-4064-B9AA-72E292F9030D}" type="pres">
      <dgm:prSet presAssocID="{B03574EA-28CD-4442-AE77-4653985F83F3}" presName="ThreeConn_2-3" presStyleLbl="fgAccFollowNode1" presStyleIdx="1" presStyleCnt="2">
        <dgm:presLayoutVars>
          <dgm:bulletEnabled val="1"/>
        </dgm:presLayoutVars>
      </dgm:prSet>
      <dgm:spPr/>
    </dgm:pt>
    <dgm:pt modelId="{15B96D2B-CCDA-4B5D-AE71-6901D3EF1823}" type="pres">
      <dgm:prSet presAssocID="{B03574EA-28CD-4442-AE77-4653985F83F3}" presName="ThreeNodes_1_text" presStyleLbl="node1" presStyleIdx="2" presStyleCnt="3">
        <dgm:presLayoutVars>
          <dgm:bulletEnabled val="1"/>
        </dgm:presLayoutVars>
      </dgm:prSet>
      <dgm:spPr/>
    </dgm:pt>
    <dgm:pt modelId="{5FAD6277-2ED9-442D-BC5D-A8D35363A094}" type="pres">
      <dgm:prSet presAssocID="{B03574EA-28CD-4442-AE77-4653985F83F3}" presName="ThreeNodes_2_text" presStyleLbl="node1" presStyleIdx="2" presStyleCnt="3">
        <dgm:presLayoutVars>
          <dgm:bulletEnabled val="1"/>
        </dgm:presLayoutVars>
      </dgm:prSet>
      <dgm:spPr/>
    </dgm:pt>
    <dgm:pt modelId="{6545D17A-C683-4BAB-B1FF-8EB91C366DFE}" type="pres">
      <dgm:prSet presAssocID="{B03574EA-28CD-4442-AE77-4653985F83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2965E11-F0F8-4F36-A383-69267AB32C6F}" type="presOf" srcId="{6CB43244-DAFC-404D-97DF-4756E427569E}" destId="{752AE81B-3ACB-4094-B0D1-FEE42AEF2D8E}" srcOrd="0" destOrd="0" presId="urn:microsoft.com/office/officeart/2005/8/layout/vProcess5"/>
    <dgm:cxn modelId="{C3677316-62F0-4AB7-A0E5-45E01BF6074D}" srcId="{B03574EA-28CD-4442-AE77-4653985F83F3}" destId="{4F5DF71A-35E4-47B3-A129-990E27C55E79}" srcOrd="1" destOrd="0" parTransId="{A515E967-2AE0-4DE0-A292-C424B6F9CE8C}" sibTransId="{9CA7D6C1-D036-4714-84A8-B764A0A201A3}"/>
    <dgm:cxn modelId="{6660DC38-2564-4C43-A26E-26BD0C2339CA}" type="presOf" srcId="{C7D95FA6-AB29-4529-8E19-1F08EF6874A9}" destId="{15B96D2B-CCDA-4B5D-AE71-6901D3EF1823}" srcOrd="1" destOrd="0" presId="urn:microsoft.com/office/officeart/2005/8/layout/vProcess5"/>
    <dgm:cxn modelId="{5FDDAF96-54D8-49BE-BEB8-D120DB989FF6}" type="presOf" srcId="{9CA7D6C1-D036-4714-84A8-B764A0A201A3}" destId="{F25F6A68-6B21-4064-B9AA-72E292F9030D}" srcOrd="0" destOrd="0" presId="urn:microsoft.com/office/officeart/2005/8/layout/vProcess5"/>
    <dgm:cxn modelId="{5A7D2E9E-6533-472A-A8D8-AD91F8F6C152}" type="presOf" srcId="{FB86EA04-8FB3-42C8-B0F1-5A0C6A83DFDC}" destId="{6545D17A-C683-4BAB-B1FF-8EB91C366DFE}" srcOrd="1" destOrd="0" presId="urn:microsoft.com/office/officeart/2005/8/layout/vProcess5"/>
    <dgm:cxn modelId="{294C89A5-A7B7-49A6-BA54-A64077AA8B18}" type="presOf" srcId="{B03574EA-28CD-4442-AE77-4653985F83F3}" destId="{E6A7F541-9D3A-4DC2-B158-ABCDFF8769C8}" srcOrd="0" destOrd="0" presId="urn:microsoft.com/office/officeart/2005/8/layout/vProcess5"/>
    <dgm:cxn modelId="{6CC7F6B6-F844-4C50-BD85-4A3D481B1AA0}" type="presOf" srcId="{C7D95FA6-AB29-4529-8E19-1F08EF6874A9}" destId="{119C4022-54E6-49F1-952F-A9F7B3983D36}" srcOrd="0" destOrd="0" presId="urn:microsoft.com/office/officeart/2005/8/layout/vProcess5"/>
    <dgm:cxn modelId="{39E4D5B7-5A6A-4B11-9CCA-A60D0D1C43E9}" type="presOf" srcId="{4F5DF71A-35E4-47B3-A129-990E27C55E79}" destId="{5FAD6277-2ED9-442D-BC5D-A8D35363A094}" srcOrd="1" destOrd="0" presId="urn:microsoft.com/office/officeart/2005/8/layout/vProcess5"/>
    <dgm:cxn modelId="{79BBBDD2-5A47-41FA-98E8-BCB0BB218105}" srcId="{B03574EA-28CD-4442-AE77-4653985F83F3}" destId="{C7D95FA6-AB29-4529-8E19-1F08EF6874A9}" srcOrd="0" destOrd="0" parTransId="{9415A7CA-B186-4C93-A177-B4F7CB1A9B4E}" sibTransId="{6CB43244-DAFC-404D-97DF-4756E427569E}"/>
    <dgm:cxn modelId="{D24DD7D5-1AAC-44C3-870C-06766D303B0E}" type="presOf" srcId="{4F5DF71A-35E4-47B3-A129-990E27C55E79}" destId="{4E210E36-EA46-4A62-B2EF-E17F1D1D9043}" srcOrd="0" destOrd="0" presId="urn:microsoft.com/office/officeart/2005/8/layout/vProcess5"/>
    <dgm:cxn modelId="{8A1D48D6-1EC2-444C-85F6-95644367A79B}" srcId="{B03574EA-28CD-4442-AE77-4653985F83F3}" destId="{FB86EA04-8FB3-42C8-B0F1-5A0C6A83DFDC}" srcOrd="2" destOrd="0" parTransId="{76305AD1-BDF9-4854-97C4-315A9D6F2E96}" sibTransId="{9CE3B958-87FB-4527-8681-E44A576E3F4B}"/>
    <dgm:cxn modelId="{AD3542FE-0CD1-4C2B-9113-B281809C3FD5}" type="presOf" srcId="{FB86EA04-8FB3-42C8-B0F1-5A0C6A83DFDC}" destId="{731DB0CD-765F-4964-A490-A5CC85A63F15}" srcOrd="0" destOrd="0" presId="urn:microsoft.com/office/officeart/2005/8/layout/vProcess5"/>
    <dgm:cxn modelId="{94EBECC3-4F94-42AC-87C9-1FB35D18AA96}" type="presParOf" srcId="{E6A7F541-9D3A-4DC2-B158-ABCDFF8769C8}" destId="{8ED2F957-53D0-45FD-851D-BAF9C83440C2}" srcOrd="0" destOrd="0" presId="urn:microsoft.com/office/officeart/2005/8/layout/vProcess5"/>
    <dgm:cxn modelId="{2E7F3149-C147-4FB1-8FED-E6215191B762}" type="presParOf" srcId="{E6A7F541-9D3A-4DC2-B158-ABCDFF8769C8}" destId="{119C4022-54E6-49F1-952F-A9F7B3983D36}" srcOrd="1" destOrd="0" presId="urn:microsoft.com/office/officeart/2005/8/layout/vProcess5"/>
    <dgm:cxn modelId="{88EF657A-6F77-4B44-BC56-0672822D1D10}" type="presParOf" srcId="{E6A7F541-9D3A-4DC2-B158-ABCDFF8769C8}" destId="{4E210E36-EA46-4A62-B2EF-E17F1D1D9043}" srcOrd="2" destOrd="0" presId="urn:microsoft.com/office/officeart/2005/8/layout/vProcess5"/>
    <dgm:cxn modelId="{49CB6472-62C1-4F6D-A41B-41176A4241BC}" type="presParOf" srcId="{E6A7F541-9D3A-4DC2-B158-ABCDFF8769C8}" destId="{731DB0CD-765F-4964-A490-A5CC85A63F15}" srcOrd="3" destOrd="0" presId="urn:microsoft.com/office/officeart/2005/8/layout/vProcess5"/>
    <dgm:cxn modelId="{D050A780-435D-4D41-834A-FB65907E6BD0}" type="presParOf" srcId="{E6A7F541-9D3A-4DC2-B158-ABCDFF8769C8}" destId="{752AE81B-3ACB-4094-B0D1-FEE42AEF2D8E}" srcOrd="4" destOrd="0" presId="urn:microsoft.com/office/officeart/2005/8/layout/vProcess5"/>
    <dgm:cxn modelId="{957EB6F6-FFC3-477B-BD09-57B06A69BA1A}" type="presParOf" srcId="{E6A7F541-9D3A-4DC2-B158-ABCDFF8769C8}" destId="{F25F6A68-6B21-4064-B9AA-72E292F9030D}" srcOrd="5" destOrd="0" presId="urn:microsoft.com/office/officeart/2005/8/layout/vProcess5"/>
    <dgm:cxn modelId="{70E918B2-B14F-4A70-A243-E3297AA8A6B6}" type="presParOf" srcId="{E6A7F541-9D3A-4DC2-B158-ABCDFF8769C8}" destId="{15B96D2B-CCDA-4B5D-AE71-6901D3EF1823}" srcOrd="6" destOrd="0" presId="urn:microsoft.com/office/officeart/2005/8/layout/vProcess5"/>
    <dgm:cxn modelId="{B6211081-1A88-491F-982C-17077EC0A78C}" type="presParOf" srcId="{E6A7F541-9D3A-4DC2-B158-ABCDFF8769C8}" destId="{5FAD6277-2ED9-442D-BC5D-A8D35363A094}" srcOrd="7" destOrd="0" presId="urn:microsoft.com/office/officeart/2005/8/layout/vProcess5"/>
    <dgm:cxn modelId="{422DDC4E-F45E-4EB9-A5FC-82ACE7ACB6F4}" type="presParOf" srcId="{E6A7F541-9D3A-4DC2-B158-ABCDFF8769C8}" destId="{6545D17A-C683-4BAB-B1FF-8EB91C366D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6558-6696-4D9B-A0FC-CA3C16701F4E}">
      <dsp:nvSpPr>
        <dsp:cNvPr id="0" name=""/>
        <dsp:cNvSpPr/>
      </dsp:nvSpPr>
      <dsp:spPr>
        <a:xfrm>
          <a:off x="103109" y="436368"/>
          <a:ext cx="832275" cy="8322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F8C864-7C81-4EA2-BB16-0FB48275C95A}">
      <dsp:nvSpPr>
        <dsp:cNvPr id="0" name=""/>
        <dsp:cNvSpPr/>
      </dsp:nvSpPr>
      <dsp:spPr>
        <a:xfrm>
          <a:off x="277887" y="611146"/>
          <a:ext cx="482720" cy="482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250A12-365D-4E87-B222-8641B80AAB77}">
      <dsp:nvSpPr>
        <dsp:cNvPr id="0" name=""/>
        <dsp:cNvSpPr/>
      </dsp:nvSpPr>
      <dsp:spPr>
        <a:xfrm>
          <a:off x="1113730" y="436368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Recap of some Linux basics.</a:t>
          </a:r>
        </a:p>
      </dsp:txBody>
      <dsp:txXfrm>
        <a:off x="1113730" y="436368"/>
        <a:ext cx="1961793" cy="832275"/>
      </dsp:txXfrm>
    </dsp:sp>
    <dsp:sp modelId="{64D8A637-92B6-4FBF-AFBC-C2E934409058}">
      <dsp:nvSpPr>
        <dsp:cNvPr id="0" name=""/>
        <dsp:cNvSpPr/>
      </dsp:nvSpPr>
      <dsp:spPr>
        <a:xfrm>
          <a:off x="3417351" y="436368"/>
          <a:ext cx="832275" cy="8322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207EC9-7EDD-4120-8499-BA40AD9213A3}">
      <dsp:nvSpPr>
        <dsp:cNvPr id="0" name=""/>
        <dsp:cNvSpPr/>
      </dsp:nvSpPr>
      <dsp:spPr>
        <a:xfrm>
          <a:off x="3592129" y="611146"/>
          <a:ext cx="482720" cy="482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72A45-3497-44CB-8153-AD33E94FA23D}">
      <dsp:nvSpPr>
        <dsp:cNvPr id="0" name=""/>
        <dsp:cNvSpPr/>
      </dsp:nvSpPr>
      <dsp:spPr>
        <a:xfrm>
          <a:off x="4427972" y="436368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Into to SSH</a:t>
          </a:r>
        </a:p>
      </dsp:txBody>
      <dsp:txXfrm>
        <a:off x="4427972" y="436368"/>
        <a:ext cx="1961793" cy="832275"/>
      </dsp:txXfrm>
    </dsp:sp>
    <dsp:sp modelId="{347D6051-37F4-4A6D-B14E-D36F82DB530A}">
      <dsp:nvSpPr>
        <dsp:cNvPr id="0" name=""/>
        <dsp:cNvSpPr/>
      </dsp:nvSpPr>
      <dsp:spPr>
        <a:xfrm>
          <a:off x="103109" y="2136562"/>
          <a:ext cx="832275" cy="8322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46CFD5-B1E2-4B4B-AEB8-CF1B8F3A916A}">
      <dsp:nvSpPr>
        <dsp:cNvPr id="0" name=""/>
        <dsp:cNvSpPr/>
      </dsp:nvSpPr>
      <dsp:spPr>
        <a:xfrm>
          <a:off x="277887" y="2311339"/>
          <a:ext cx="482720" cy="482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400509-63C9-4E06-A324-7C76995D049F}">
      <dsp:nvSpPr>
        <dsp:cNvPr id="0" name=""/>
        <dsp:cNvSpPr/>
      </dsp:nvSpPr>
      <dsp:spPr>
        <a:xfrm>
          <a:off x="1113730" y="2136562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general overview of the ‘</a:t>
          </a:r>
          <a:r>
            <a:rPr lang="en-US" sz="1400" kern="1200" dirty="0" err="1"/>
            <a:t>whats</a:t>
          </a:r>
          <a:r>
            <a:rPr lang="en-US" sz="1400" kern="1200" dirty="0"/>
            <a:t>’, ‘whys’ and ‘</a:t>
          </a:r>
          <a:r>
            <a:rPr lang="en-US" sz="1400" kern="1200" dirty="0" err="1"/>
            <a:t>hows</a:t>
          </a:r>
          <a:r>
            <a:rPr lang="en-US" sz="1400" kern="1200" dirty="0"/>
            <a:t>’ of </a:t>
          </a:r>
          <a:r>
            <a:rPr lang="en-US" sz="1400" kern="1200" dirty="0" err="1"/>
            <a:t>linux</a:t>
          </a:r>
          <a:r>
            <a:rPr lang="en-US" sz="1400" kern="1200" dirty="0"/>
            <a:t> privileges</a:t>
          </a:r>
        </a:p>
      </dsp:txBody>
      <dsp:txXfrm>
        <a:off x="1113730" y="2136562"/>
        <a:ext cx="1961793" cy="832275"/>
      </dsp:txXfrm>
    </dsp:sp>
    <dsp:sp modelId="{51F6B905-F78E-4A84-A9B3-92EDE7020933}">
      <dsp:nvSpPr>
        <dsp:cNvPr id="0" name=""/>
        <dsp:cNvSpPr/>
      </dsp:nvSpPr>
      <dsp:spPr>
        <a:xfrm>
          <a:off x="3410676" y="2153482"/>
          <a:ext cx="832275" cy="8322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E6FDFE-F7E1-4BF2-91F6-AD45F956F6B3}">
      <dsp:nvSpPr>
        <dsp:cNvPr id="0" name=""/>
        <dsp:cNvSpPr/>
      </dsp:nvSpPr>
      <dsp:spPr>
        <a:xfrm>
          <a:off x="3592129" y="2311339"/>
          <a:ext cx="482720" cy="482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D3C68-AE6D-45F1-8991-2C2CDEB8BA58}">
      <dsp:nvSpPr>
        <dsp:cNvPr id="0" name=""/>
        <dsp:cNvSpPr/>
      </dsp:nvSpPr>
      <dsp:spPr>
        <a:xfrm>
          <a:off x="4427972" y="2136562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Some practical examples of Linux misconfiguration and exploitation</a:t>
          </a:r>
        </a:p>
      </dsp:txBody>
      <dsp:txXfrm>
        <a:off x="4427972" y="2136562"/>
        <a:ext cx="1961793" cy="832275"/>
      </dsp:txXfrm>
    </dsp:sp>
    <dsp:sp modelId="{85A58375-4786-467C-B9C5-D34B4233B0BC}">
      <dsp:nvSpPr>
        <dsp:cNvPr id="0" name=""/>
        <dsp:cNvSpPr/>
      </dsp:nvSpPr>
      <dsp:spPr>
        <a:xfrm>
          <a:off x="103109" y="3836755"/>
          <a:ext cx="832275" cy="8322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514498-D0EB-4A2B-A4B1-76AF9A0253BB}">
      <dsp:nvSpPr>
        <dsp:cNvPr id="0" name=""/>
        <dsp:cNvSpPr/>
      </dsp:nvSpPr>
      <dsp:spPr>
        <a:xfrm>
          <a:off x="277887" y="4011533"/>
          <a:ext cx="482720" cy="482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91E142-140A-42B4-BA05-2356F7BF08F2}">
      <dsp:nvSpPr>
        <dsp:cNvPr id="0" name=""/>
        <dsp:cNvSpPr/>
      </dsp:nvSpPr>
      <dsp:spPr>
        <a:xfrm>
          <a:off x="1113730" y="3836755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Advanced SSH-</a:t>
          </a:r>
          <a:r>
            <a:rPr lang="en-US" sz="1400" kern="1200" dirty="0" err="1"/>
            <a:t>fu</a:t>
          </a:r>
          <a:endParaRPr lang="en-US" sz="1400" kern="1200" dirty="0"/>
        </a:p>
      </dsp:txBody>
      <dsp:txXfrm>
        <a:off x="1113730" y="3836755"/>
        <a:ext cx="1961793" cy="832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F0B1F-2353-4344-A1C1-642E238458F9}">
      <dsp:nvSpPr>
        <dsp:cNvPr id="0" name=""/>
        <dsp:cNvSpPr/>
      </dsp:nvSpPr>
      <dsp:spPr>
        <a:xfrm>
          <a:off x="1489328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823D1-D22A-4B5D-93C6-509A1AE4A353}">
      <dsp:nvSpPr>
        <dsp:cNvPr id="0" name=""/>
        <dsp:cNvSpPr/>
      </dsp:nvSpPr>
      <dsp:spPr>
        <a:xfrm>
          <a:off x="1745265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E943D-3E51-470D-B26C-AF55E4398098}">
      <dsp:nvSpPr>
        <dsp:cNvPr id="0" name=""/>
        <dsp:cNvSpPr/>
      </dsp:nvSpPr>
      <dsp:spPr>
        <a:xfrm>
          <a:off x="1105421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Navigating a terminal</a:t>
          </a:r>
        </a:p>
      </dsp:txBody>
      <dsp:txXfrm>
        <a:off x="1105421" y="1586606"/>
        <a:ext cx="1968750" cy="720000"/>
      </dsp:txXfrm>
    </dsp:sp>
    <dsp:sp modelId="{3FD2D0AD-BC25-4B9B-B246-E58A1F428B0B}">
      <dsp:nvSpPr>
        <dsp:cNvPr id="0" name=""/>
        <dsp:cNvSpPr/>
      </dsp:nvSpPr>
      <dsp:spPr>
        <a:xfrm>
          <a:off x="3802609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078DB5-129C-4BDA-B77D-50BB157ABC6C}">
      <dsp:nvSpPr>
        <dsp:cNvPr id="0" name=""/>
        <dsp:cNvSpPr/>
      </dsp:nvSpPr>
      <dsp:spPr>
        <a:xfrm>
          <a:off x="4058546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83E55-DC93-4D94-9D25-133BD8483AEE}">
      <dsp:nvSpPr>
        <dsp:cNvPr id="0" name=""/>
        <dsp:cNvSpPr/>
      </dsp:nvSpPr>
      <dsp:spPr>
        <a:xfrm>
          <a:off x="3418703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Understanding how to configure a Linux system securely</a:t>
          </a:r>
        </a:p>
      </dsp:txBody>
      <dsp:txXfrm>
        <a:off x="3418703" y="1586606"/>
        <a:ext cx="1968750" cy="720000"/>
      </dsp:txXfrm>
    </dsp:sp>
    <dsp:sp modelId="{739FDE47-5185-4AB3-B05B-B228F3B6D184}">
      <dsp:nvSpPr>
        <dsp:cNvPr id="0" name=""/>
        <dsp:cNvSpPr/>
      </dsp:nvSpPr>
      <dsp:spPr>
        <a:xfrm>
          <a:off x="2645968" y="2798793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8267A-5961-4A51-BD62-A95B1D10282A}">
      <dsp:nvSpPr>
        <dsp:cNvPr id="0" name=""/>
        <dsp:cNvSpPr/>
      </dsp:nvSpPr>
      <dsp:spPr>
        <a:xfrm>
          <a:off x="2901906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9CD0A9-9ADF-4FBE-9281-92FD2AE29E17}">
      <dsp:nvSpPr>
        <dsp:cNvPr id="0" name=""/>
        <dsp:cNvSpPr/>
      </dsp:nvSpPr>
      <dsp:spPr>
        <a:xfrm>
          <a:off x="2262062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Learning how to abuse a poorly configured system</a:t>
          </a:r>
        </a:p>
      </dsp:txBody>
      <dsp:txXfrm>
        <a:off x="2262062" y="437379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B33B-4511-4556-B40B-7EFFFC402A2C}">
      <dsp:nvSpPr>
        <dsp:cNvPr id="0" name=""/>
        <dsp:cNvSpPr/>
      </dsp:nvSpPr>
      <dsp:spPr>
        <a:xfrm>
          <a:off x="1282656" y="11606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53DAB6-A18E-42B9-9D83-A978DD09D5DD}">
      <dsp:nvSpPr>
        <dsp:cNvPr id="0" name=""/>
        <dsp:cNvSpPr/>
      </dsp:nvSpPr>
      <dsp:spPr>
        <a:xfrm>
          <a:off x="1538594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D3D49-4BD0-4360-BA78-D2537ADF0E3B}">
      <dsp:nvSpPr>
        <dsp:cNvPr id="0" name=""/>
        <dsp:cNvSpPr/>
      </dsp:nvSpPr>
      <dsp:spPr>
        <a:xfrm>
          <a:off x="898750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What?</a:t>
          </a:r>
        </a:p>
      </dsp:txBody>
      <dsp:txXfrm>
        <a:off x="898750" y="1586606"/>
        <a:ext cx="1968750" cy="720000"/>
      </dsp:txXfrm>
    </dsp:sp>
    <dsp:sp modelId="{F65CA935-7F9E-44D1-886D-06ED251FDA75}">
      <dsp:nvSpPr>
        <dsp:cNvPr id="0" name=""/>
        <dsp:cNvSpPr/>
      </dsp:nvSpPr>
      <dsp:spPr>
        <a:xfrm>
          <a:off x="3595937" y="11606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899693-9EFF-440D-8319-DD374FA57B68}">
      <dsp:nvSpPr>
        <dsp:cNvPr id="0" name=""/>
        <dsp:cNvSpPr/>
      </dsp:nvSpPr>
      <dsp:spPr>
        <a:xfrm>
          <a:off x="3851875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CD540A-573B-4A54-B5CB-94177D2510AA}">
      <dsp:nvSpPr>
        <dsp:cNvPr id="0" name=""/>
        <dsp:cNvSpPr/>
      </dsp:nvSpPr>
      <dsp:spPr>
        <a:xfrm>
          <a:off x="3212031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Why?</a:t>
          </a:r>
        </a:p>
      </dsp:txBody>
      <dsp:txXfrm>
        <a:off x="3212031" y="1586606"/>
        <a:ext cx="1968750" cy="720000"/>
      </dsp:txXfrm>
    </dsp:sp>
    <dsp:sp modelId="{9A2CD447-252A-499E-9316-18DB8DB12EE9}">
      <dsp:nvSpPr>
        <dsp:cNvPr id="0" name=""/>
        <dsp:cNvSpPr/>
      </dsp:nvSpPr>
      <dsp:spPr>
        <a:xfrm>
          <a:off x="2439297" y="2798793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F174EB-9E45-47D5-824C-C2B1B918756B}">
      <dsp:nvSpPr>
        <dsp:cNvPr id="0" name=""/>
        <dsp:cNvSpPr/>
      </dsp:nvSpPr>
      <dsp:spPr>
        <a:xfrm>
          <a:off x="2695234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F817F8-FBB8-42B4-878E-9831CDAF6196}">
      <dsp:nvSpPr>
        <dsp:cNvPr id="0" name=""/>
        <dsp:cNvSpPr/>
      </dsp:nvSpPr>
      <dsp:spPr>
        <a:xfrm>
          <a:off x="2055391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How?</a:t>
          </a:r>
        </a:p>
      </dsp:txBody>
      <dsp:txXfrm>
        <a:off x="2055391" y="4373793"/>
        <a:ext cx="19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C4022-54E6-49F1-952F-A9F7B3983D36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need to be very careful about how we write a sudo rules</a:t>
          </a:r>
        </a:p>
      </dsp:txBody>
      <dsp:txXfrm>
        <a:off x="44860" y="44860"/>
        <a:ext cx="3866205" cy="1441900"/>
      </dsp:txXfrm>
    </dsp:sp>
    <dsp:sp modelId="{4E210E36-EA46-4A62-B2EF-E17F1D1D9043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Slight misconfigurations and oversights can allow regular users to execute anything as root</a:t>
          </a:r>
        </a:p>
      </dsp:txBody>
      <dsp:txXfrm>
        <a:off x="531825" y="1831750"/>
        <a:ext cx="3946705" cy="1441900"/>
      </dsp:txXfrm>
    </dsp:sp>
    <dsp:sp modelId="{731DB0CD-765F-4964-A490-A5CC85A63F15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own the system!</a:t>
          </a:r>
        </a:p>
      </dsp:txBody>
      <dsp:txXfrm>
        <a:off x="1018791" y="3618640"/>
        <a:ext cx="3946705" cy="1441900"/>
      </dsp:txXfrm>
    </dsp:sp>
    <dsp:sp modelId="{752AE81B-3ACB-4094-B0D1-FEE42AEF2D8E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F25F6A68-6B21-4064-B9AA-72E292F9030D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8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576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50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12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5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98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83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26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14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4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0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1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5C039-0959-4415-8AA5-45886C5F6194}" type="datetimeFigureOut">
              <a:rPr lang="en-AU" smtClean="0"/>
              <a:t>21/3/19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E457-20A6-4410-BD15-F04118F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913" r="36559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5D8A86-393E-B547-98E5-6DC4D8021A74}"/>
              </a:ext>
            </a:extLst>
          </p:cNvPr>
          <p:cNvSpPr txBox="1"/>
          <p:nvPr/>
        </p:nvSpPr>
        <p:spPr>
          <a:xfrm>
            <a:off x="7286776" y="1490895"/>
            <a:ext cx="4042553" cy="114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Workshop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F3D87-A43B-294B-AA32-A17190A216D8}"/>
              </a:ext>
            </a:extLst>
          </p:cNvPr>
          <p:cNvSpPr txBox="1"/>
          <p:nvPr/>
        </p:nvSpPr>
        <p:spPr>
          <a:xfrm>
            <a:off x="7437407" y="2687637"/>
            <a:ext cx="43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Linux Privileges 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B402-1FB3-E745-8068-764770DA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will we cover today?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7A53A7-6CC5-446D-AC5A-5B954EB01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153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5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F8C864-7C81-4EA2-BB16-0FB48275C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CF8C864-7C81-4EA2-BB16-0FB48275C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706558-6696-4D9B-A0FC-CA3C16701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2706558-6696-4D9B-A0FC-CA3C16701F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250A12-365D-4E87-B222-8641B80AA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A7250A12-365D-4E87-B222-8641B80AA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46CFD5-B1E2-4B4B-AEB8-CF1B8F3A9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246CFD5-B1E2-4B4B-AEB8-CF1B8F3A9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7D6051-37F4-4A6D-B14E-D36F82DB5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47D6051-37F4-4A6D-B14E-D36F82DB5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400509-63C9-4E06-A324-7C76995D0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6A400509-63C9-4E06-A324-7C76995D0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207EC9-7EDD-4120-8499-BA40AD921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B207EC9-7EDD-4120-8499-BA40AD9213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8A637-92B6-4FBF-AFBC-C2E934409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64D8A637-92B6-4FBF-AFBC-C2E934409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D72A45-3497-44CB-8153-AD33E94FA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44D72A45-3497-44CB-8153-AD33E94FA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F6B905-F78E-4A84-A9B3-92EDE7020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51F6B905-F78E-4A84-A9B3-92EDE7020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E6FDFE-F7E1-4BF2-91F6-AD45F956F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29E6FDFE-F7E1-4BF2-91F6-AD45F956F6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2D3C68-AE6D-45F1-8991-2C2CDEB8B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EC2D3C68-AE6D-45F1-8991-2C2CDEB8BA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A58375-4786-467C-B9C5-D34B4233B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85A58375-4786-467C-B9C5-D34B4233B0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514498-D0EB-4A2B-A4B1-76AF9A025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07514498-D0EB-4A2B-A4B1-76AF9A025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91E142-140A-42B4-BA05-2356F7BF0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9B91E142-140A-42B4-BA05-2356F7BF0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1D90F-459B-774F-B087-97AFD8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Linux Basics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65FD5-BCD4-4D08-957F-4981313C3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7087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DF0B1F-2353-4344-A1C1-642E23845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0DF0B1F-2353-4344-A1C1-642E23845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823D1-D22A-4B5D-93C6-509A1AE4A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89823D1-D22A-4B5D-93C6-509A1AE4A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CE943D-3E51-470D-B26C-AF55E4398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12CE943D-3E51-470D-B26C-AF55E4398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078DB5-129C-4BDA-B77D-50BB157AB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5078DB5-129C-4BDA-B77D-50BB157AB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D2D0AD-BC25-4B9B-B246-E58A1F428B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FD2D0AD-BC25-4B9B-B246-E58A1F428B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583E55-DC93-4D94-9D25-133BD8483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2E583E55-DC93-4D94-9D25-133BD8483A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28267A-5961-4A51-BD62-A95B1D102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9F28267A-5961-4A51-BD62-A95B1D1028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9FDE47-5185-4AB3-B05B-B228F3B6D1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39FDE47-5185-4AB3-B05B-B228F3B6D1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9CD0A9-9ADF-4FBE-9281-92FD2AE29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5C9CD0A9-9ADF-4FBE-9281-92FD2AE29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34B19F-C9F8-4AB6-87AF-4137C24A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05" y="1416181"/>
            <a:ext cx="6966531" cy="2948690"/>
          </a:xfrm>
        </p:spPr>
        <p:txBody>
          <a:bodyPr>
            <a:normAutofit/>
          </a:bodyPr>
          <a:lstStyle/>
          <a:p>
            <a:pPr algn="l"/>
            <a:r>
              <a:rPr lang="en-AU" sz="4800" dirty="0" err="1"/>
              <a:t>overthewire.org</a:t>
            </a:r>
            <a:r>
              <a:rPr lang="en-AU" sz="4800" dirty="0"/>
              <a:t> – Leviathan Demo</a:t>
            </a:r>
          </a:p>
        </p:txBody>
      </p:sp>
    </p:spTree>
    <p:extLst>
      <p:ext uri="{BB962C8B-B14F-4D97-AF65-F5344CB8AC3E}">
        <p14:creationId xmlns:p14="http://schemas.microsoft.com/office/powerpoint/2010/main" val="64827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11301-5DA5-6842-AFAB-ED627EB1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Privilege Escalation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67700-8C21-4748-99D2-B23CE6AE7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24426"/>
              </p:ext>
            </p:extLst>
          </p:nvPr>
        </p:nvGraphicFramePr>
        <p:xfrm>
          <a:off x="5423493" y="685800"/>
          <a:ext cx="6079532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585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53DAB6-A18E-42B9-9D83-A978DD09D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753DAB6-A18E-42B9-9D83-A978DD09D5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1BB33B-4511-4556-B40B-7EFFFC402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01BB33B-4511-4556-B40B-7EFFFC402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CD3D49-4BD0-4360-BA78-D2537ADF0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F7CD3D49-4BD0-4360-BA78-D2537ADF0E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899693-9EFF-440D-8319-DD374FA57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EB899693-9EFF-440D-8319-DD374FA57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5CA935-7F9E-44D1-886D-06ED251FD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F65CA935-7F9E-44D1-886D-06ED251FDA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CD540A-573B-4A54-B5CB-94177D251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A8CD540A-573B-4A54-B5CB-94177D251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F174EB-9E45-47D5-824C-C2B1B918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80F174EB-9E45-47D5-824C-C2B1B9187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2CD447-252A-499E-9316-18DB8DB12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9A2CD447-252A-499E-9316-18DB8DB12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F817F8-FBB8-42B4-878E-9831CDAF6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CF817F8-FBB8-42B4-878E-9831CDAF61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82E35-E333-B94C-8E37-2DB1B140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sudo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73A96C8-CD18-1F48-9306-2BEB95AB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/>
              <a:t>Super-User do (Substitute-User do)</a:t>
            </a:r>
          </a:p>
          <a:p>
            <a:r>
              <a:rPr lang="en-US" sz="2000" dirty="0"/>
              <a:t>Enables a regular user to execute commands as root or any other user</a:t>
            </a:r>
          </a:p>
          <a:p>
            <a:r>
              <a:rPr lang="en-US" sz="2000" dirty="0"/>
              <a:t>Rules are specified in the </a:t>
            </a:r>
            <a:r>
              <a:rPr lang="en-US" sz="2000" dirty="0" err="1"/>
              <a:t>sudoers</a:t>
            </a:r>
            <a:r>
              <a:rPr lang="en-US" sz="2000" dirty="0"/>
              <a:t> file</a:t>
            </a:r>
          </a:p>
          <a:p>
            <a:r>
              <a:rPr lang="en-US" sz="2000" dirty="0"/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197325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7BEED-50EE-9048-ACF1-609C9A8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Problems?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290D973-694F-4CDE-8AD8-BB4A71D62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2081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22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19C4022-54E6-49F1-952F-A9F7B3983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dgm id="{119C4022-54E6-49F1-952F-A9F7B3983D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52AE81B-3ACB-4094-B0D1-FEE42AEF2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graphicEl>
                                              <a:dgm id="{752AE81B-3ACB-4094-B0D1-FEE42AEF2D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E210E36-EA46-4A62-B2EF-E17F1D1D9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graphicEl>
                                              <a:dgm id="{4E210E36-EA46-4A62-B2EF-E17F1D1D9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25F6A68-6B21-4064-B9AA-72E292F90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graphicEl>
                                              <a:dgm id="{F25F6A68-6B21-4064-B9AA-72E292F90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31DB0CD-765F-4964-A490-A5CC85A63F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graphicEl>
                                              <a:dgm id="{731DB0CD-765F-4964-A490-A5CC85A63F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BC90A0-2616-714A-92B4-BF9CE110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06F2-5CE8-B44B-8A5F-4D0598C2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52" y="2273495"/>
            <a:ext cx="8651436" cy="3553868"/>
          </a:xfrm>
        </p:spPr>
        <p:txBody>
          <a:bodyPr anchor="t">
            <a:normAutofit/>
          </a:bodyPr>
          <a:lstStyle/>
          <a:p>
            <a:r>
              <a:rPr lang="en-US" dirty="0"/>
              <a:t>We can run the command ”</a:t>
            </a:r>
            <a:r>
              <a:rPr lang="en-US" dirty="0" err="1"/>
              <a:t>sudo</a:t>
            </a:r>
            <a:r>
              <a:rPr lang="en-US" dirty="0"/>
              <a:t> -l” to check our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privs</a:t>
            </a:r>
            <a:r>
              <a:rPr lang="en-US" dirty="0"/>
              <a:t> on a machine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2077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170</Words>
  <Application>Microsoft Macintosh PowerPoint</Application>
  <PresentationFormat>Widescreen</PresentationFormat>
  <Paragraphs>36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What will we cover today?</vt:lpstr>
      <vt:lpstr>Linux Basics</vt:lpstr>
      <vt:lpstr>overthewire.org – Leviathan Demo</vt:lpstr>
      <vt:lpstr>Privilege Escalation</vt:lpstr>
      <vt:lpstr>sudo</vt:lpstr>
      <vt:lpstr>Problems?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Stephenson</dc:creator>
  <cp:lastModifiedBy>John Stephenson</cp:lastModifiedBy>
  <cp:revision>2</cp:revision>
  <dcterms:created xsi:type="dcterms:W3CDTF">2019-03-20T23:29:37Z</dcterms:created>
  <dcterms:modified xsi:type="dcterms:W3CDTF">2019-03-20T23:54:47Z</dcterms:modified>
</cp:coreProperties>
</file>