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56" r:id="rId2"/>
    <p:sldId id="282" r:id="rId3"/>
    <p:sldId id="289" r:id="rId4"/>
    <p:sldId id="284" r:id="rId5"/>
    <p:sldId id="285" r:id="rId6"/>
    <p:sldId id="286" r:id="rId7"/>
    <p:sldId id="287" r:id="rId8"/>
    <p:sldId id="292" r:id="rId9"/>
    <p:sldId id="288" r:id="rId10"/>
    <p:sldId id="291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88449" autoAdjust="0"/>
  </p:normalViewPr>
  <p:slideViewPr>
    <p:cSldViewPr snapToGrid="0">
      <p:cViewPr varScale="1">
        <p:scale>
          <a:sx n="112" d="100"/>
          <a:sy n="11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9A4C8-D911-4248-9DCE-7582405653B5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E5AC-2953-DC4B-9EBF-F5B54539BB37}">
      <dgm:prSet phldrT="[Text]"/>
      <dgm:spPr/>
      <dgm:t>
        <a:bodyPr/>
        <a:lstStyle/>
        <a:p>
          <a:r>
            <a:rPr lang="en-US" dirty="0"/>
            <a:t>Aim </a:t>
          </a:r>
        </a:p>
      </dgm:t>
    </dgm:pt>
    <dgm:pt modelId="{33E0FE11-67FD-824D-807B-6B51DCDFF3B4}" type="parTrans" cxnId="{CC38F4C7-1BB7-E447-87B3-D34B9A25D0F3}">
      <dgm:prSet/>
      <dgm:spPr/>
      <dgm:t>
        <a:bodyPr/>
        <a:lstStyle/>
        <a:p>
          <a:endParaRPr lang="en-US"/>
        </a:p>
      </dgm:t>
    </dgm:pt>
    <dgm:pt modelId="{0961467A-F3BE-5D4D-A0D4-19CB3E75A840}" type="sibTrans" cxnId="{CC38F4C7-1BB7-E447-87B3-D34B9A25D0F3}">
      <dgm:prSet/>
      <dgm:spPr/>
      <dgm:t>
        <a:bodyPr/>
        <a:lstStyle/>
        <a:p>
          <a:endParaRPr lang="en-US"/>
        </a:p>
      </dgm:t>
    </dgm:pt>
    <dgm:pt modelId="{E73F2B63-6333-7F49-B3EA-5C847EA017B8}">
      <dgm:prSet phldrT="[Text]" custT="1"/>
      <dgm:spPr/>
      <dgm:t>
        <a:bodyPr/>
        <a:lstStyle/>
        <a:p>
          <a:r>
            <a:rPr lang="en-US" sz="3000" dirty="0"/>
            <a:t>Gathering raw data from the network </a:t>
          </a:r>
        </a:p>
      </dgm:t>
    </dgm:pt>
    <dgm:pt modelId="{ECD758AE-F056-154B-BCDA-6B5D5C3852B5}" type="parTrans" cxnId="{36429C54-FB49-1444-A27B-AB4C2A24124B}">
      <dgm:prSet/>
      <dgm:spPr/>
      <dgm:t>
        <a:bodyPr/>
        <a:lstStyle/>
        <a:p>
          <a:endParaRPr lang="en-US"/>
        </a:p>
      </dgm:t>
    </dgm:pt>
    <dgm:pt modelId="{17CE91E0-48D1-534A-ABED-2643EF927D2A}" type="sibTrans" cxnId="{36429C54-FB49-1444-A27B-AB4C2A24124B}">
      <dgm:prSet/>
      <dgm:spPr/>
      <dgm:t>
        <a:bodyPr/>
        <a:lstStyle/>
        <a:p>
          <a:endParaRPr lang="en-US"/>
        </a:p>
      </dgm:t>
    </dgm:pt>
    <dgm:pt modelId="{F3245F33-030D-F44E-82B4-39844E59D715}">
      <dgm:prSet phldrT="[Text]"/>
      <dgm:spPr/>
      <dgm:t>
        <a:bodyPr/>
        <a:lstStyle/>
        <a:p>
          <a:r>
            <a:rPr lang="en-US" dirty="0"/>
            <a:t>Result </a:t>
          </a:r>
        </a:p>
      </dgm:t>
    </dgm:pt>
    <dgm:pt modelId="{294891F0-E75A-424D-88F1-52A6C2FE05E4}" type="parTrans" cxnId="{966A9E12-63BF-C24B-BF7A-6EE6E8AA50E9}">
      <dgm:prSet/>
      <dgm:spPr/>
      <dgm:t>
        <a:bodyPr/>
        <a:lstStyle/>
        <a:p>
          <a:endParaRPr lang="en-US"/>
        </a:p>
      </dgm:t>
    </dgm:pt>
    <dgm:pt modelId="{C99DBD8E-45D2-B444-8BE8-09A1D19ADE58}" type="sibTrans" cxnId="{966A9E12-63BF-C24B-BF7A-6EE6E8AA50E9}">
      <dgm:prSet/>
      <dgm:spPr/>
      <dgm:t>
        <a:bodyPr/>
        <a:lstStyle/>
        <a:p>
          <a:endParaRPr lang="en-US"/>
        </a:p>
      </dgm:t>
    </dgm:pt>
    <dgm:pt modelId="{AD7A409F-D8F0-AE46-AC30-2E0BDE804C40}">
      <dgm:prSet phldrT="[Text]" custT="1"/>
      <dgm:spPr/>
      <dgm:t>
        <a:bodyPr/>
        <a:lstStyle/>
        <a:p>
          <a:r>
            <a:rPr lang="en-US" sz="3000" dirty="0"/>
            <a:t>Understanding who is talking to who</a:t>
          </a:r>
        </a:p>
      </dgm:t>
    </dgm:pt>
    <dgm:pt modelId="{1363F35A-CC37-9841-803C-AE6DDB177265}" type="parTrans" cxnId="{77E541AC-1A05-384F-B08B-ACBAD57168F0}">
      <dgm:prSet/>
      <dgm:spPr/>
      <dgm:t>
        <a:bodyPr/>
        <a:lstStyle/>
        <a:p>
          <a:endParaRPr lang="en-US"/>
        </a:p>
      </dgm:t>
    </dgm:pt>
    <dgm:pt modelId="{12D1C8BA-1B58-D947-8F79-3156AC2F49C1}" type="sibTrans" cxnId="{77E541AC-1A05-384F-B08B-ACBAD57168F0}">
      <dgm:prSet/>
      <dgm:spPr/>
      <dgm:t>
        <a:bodyPr/>
        <a:lstStyle/>
        <a:p>
          <a:endParaRPr lang="en-US"/>
        </a:p>
      </dgm:t>
    </dgm:pt>
    <dgm:pt modelId="{E3AA8365-8B22-964A-B4DA-FB28088B1F74}">
      <dgm:prSet phldrT="[Text]" custT="1"/>
      <dgm:spPr/>
      <dgm:t>
        <a:bodyPr/>
        <a:lstStyle/>
        <a:p>
          <a:r>
            <a:rPr lang="en-US" sz="3000" dirty="0"/>
            <a:t>Types of traffic in the network </a:t>
          </a:r>
        </a:p>
      </dgm:t>
    </dgm:pt>
    <dgm:pt modelId="{C98819A5-F0EE-9D47-9234-647D5BF08990}" type="parTrans" cxnId="{9A939784-EAF5-5546-975B-015E0F385C72}">
      <dgm:prSet/>
      <dgm:spPr/>
      <dgm:t>
        <a:bodyPr/>
        <a:lstStyle/>
        <a:p>
          <a:endParaRPr lang="en-US"/>
        </a:p>
      </dgm:t>
    </dgm:pt>
    <dgm:pt modelId="{8D6E33D2-4401-554F-8193-CAA0CB753E67}" type="sibTrans" cxnId="{9A939784-EAF5-5546-975B-015E0F385C72}">
      <dgm:prSet/>
      <dgm:spPr/>
      <dgm:t>
        <a:bodyPr/>
        <a:lstStyle/>
        <a:p>
          <a:endParaRPr lang="en-US"/>
        </a:p>
      </dgm:t>
    </dgm:pt>
    <dgm:pt modelId="{C35307B1-97F5-0C4A-B87E-E41B9A0164BD}">
      <dgm:prSet phldrT="[Text]" custT="1"/>
      <dgm:spPr/>
      <dgm:t>
        <a:bodyPr/>
        <a:lstStyle/>
        <a:p>
          <a:endParaRPr lang="en-US" sz="3000" dirty="0"/>
        </a:p>
      </dgm:t>
    </dgm:pt>
    <dgm:pt modelId="{59CDDC60-DC23-EC43-A200-5A5B58C1E4DD}" type="parTrans" cxnId="{5C9756B7-230A-CF41-89C8-64331FB9C931}">
      <dgm:prSet/>
      <dgm:spPr/>
      <dgm:t>
        <a:bodyPr/>
        <a:lstStyle/>
        <a:p>
          <a:endParaRPr lang="en-US"/>
        </a:p>
      </dgm:t>
    </dgm:pt>
    <dgm:pt modelId="{05AC249C-7B97-5548-B537-99EDA14E44AC}" type="sibTrans" cxnId="{5C9756B7-230A-CF41-89C8-64331FB9C931}">
      <dgm:prSet/>
      <dgm:spPr/>
      <dgm:t>
        <a:bodyPr/>
        <a:lstStyle/>
        <a:p>
          <a:endParaRPr lang="en-US"/>
        </a:p>
      </dgm:t>
    </dgm:pt>
    <dgm:pt modelId="{AB0EEE41-4158-A941-A315-838A40068AC3}">
      <dgm:prSet phldrT="[Text]" custT="1"/>
      <dgm:spPr/>
      <dgm:t>
        <a:bodyPr/>
        <a:lstStyle/>
        <a:p>
          <a:r>
            <a:rPr lang="en-US" sz="3000" dirty="0"/>
            <a:t>Statistical Analysis</a:t>
          </a:r>
        </a:p>
      </dgm:t>
    </dgm:pt>
    <dgm:pt modelId="{EC09E83A-A7C5-2145-9941-04C28F2BD746}" type="parTrans" cxnId="{1CBEEF3F-525C-B24E-A367-9F8FC00BB678}">
      <dgm:prSet/>
      <dgm:spPr/>
      <dgm:t>
        <a:bodyPr/>
        <a:lstStyle/>
        <a:p>
          <a:endParaRPr lang="en-US"/>
        </a:p>
      </dgm:t>
    </dgm:pt>
    <dgm:pt modelId="{E4FA7B7A-A11C-0843-ACDC-104A04261191}" type="sibTrans" cxnId="{1CBEEF3F-525C-B24E-A367-9F8FC00BB678}">
      <dgm:prSet/>
      <dgm:spPr/>
      <dgm:t>
        <a:bodyPr/>
        <a:lstStyle/>
        <a:p>
          <a:endParaRPr lang="en-US"/>
        </a:p>
      </dgm:t>
    </dgm:pt>
    <dgm:pt modelId="{2A658CEF-8A20-B349-BC84-AA83D5DA7CAF}">
      <dgm:prSet/>
      <dgm:spPr/>
      <dgm:t>
        <a:bodyPr/>
        <a:lstStyle/>
        <a:p>
          <a:r>
            <a:rPr lang="en-US" dirty="0"/>
            <a:t>Usage </a:t>
          </a:r>
        </a:p>
      </dgm:t>
    </dgm:pt>
    <dgm:pt modelId="{579A46CB-3F6D-D148-87F0-CDF2CBF84FD5}" type="parTrans" cxnId="{F1EA78E0-AB95-9A4C-945F-C673F1F8E465}">
      <dgm:prSet/>
      <dgm:spPr/>
      <dgm:t>
        <a:bodyPr/>
        <a:lstStyle/>
        <a:p>
          <a:endParaRPr lang="en-US"/>
        </a:p>
      </dgm:t>
    </dgm:pt>
    <dgm:pt modelId="{030BBE37-73B1-3F42-80FA-1C1FD8F05911}" type="sibTrans" cxnId="{F1EA78E0-AB95-9A4C-945F-C673F1F8E465}">
      <dgm:prSet/>
      <dgm:spPr/>
      <dgm:t>
        <a:bodyPr/>
        <a:lstStyle/>
        <a:p>
          <a:endParaRPr lang="en-US"/>
        </a:p>
      </dgm:t>
    </dgm:pt>
    <dgm:pt modelId="{5376D81F-5FD0-A64A-BD30-227E9336F749}">
      <dgm:prSet custT="1"/>
      <dgm:spPr/>
      <dgm:t>
        <a:bodyPr/>
        <a:lstStyle/>
        <a:p>
          <a:r>
            <a:rPr lang="en-US" sz="3000" dirty="0"/>
            <a:t>Troubleshooting and capacity management</a:t>
          </a:r>
        </a:p>
      </dgm:t>
    </dgm:pt>
    <dgm:pt modelId="{566248BE-E3B4-284C-93E6-878B58827957}" type="parTrans" cxnId="{E5164438-5D44-2844-8D95-2FDAB94CFCBF}">
      <dgm:prSet/>
      <dgm:spPr/>
      <dgm:t>
        <a:bodyPr/>
        <a:lstStyle/>
        <a:p>
          <a:endParaRPr lang="en-US"/>
        </a:p>
      </dgm:t>
    </dgm:pt>
    <dgm:pt modelId="{909DBC1A-4F26-0C44-866D-B3FBC7B61A59}" type="sibTrans" cxnId="{E5164438-5D44-2844-8D95-2FDAB94CFCBF}">
      <dgm:prSet/>
      <dgm:spPr/>
      <dgm:t>
        <a:bodyPr/>
        <a:lstStyle/>
        <a:p>
          <a:endParaRPr lang="en-US"/>
        </a:p>
      </dgm:t>
    </dgm:pt>
    <dgm:pt modelId="{7E0DCD87-FF64-204D-813B-60ECB1413575}">
      <dgm:prSet custT="1"/>
      <dgm:spPr/>
      <dgm:t>
        <a:bodyPr/>
        <a:lstStyle/>
        <a:p>
          <a:endParaRPr lang="en-US" sz="3000" dirty="0"/>
        </a:p>
      </dgm:t>
    </dgm:pt>
    <dgm:pt modelId="{5F101E54-D7BC-E04C-A966-66B381DFD752}" type="parTrans" cxnId="{C5DEA8FB-37B9-F94D-B645-A242893DA209}">
      <dgm:prSet/>
      <dgm:spPr/>
      <dgm:t>
        <a:bodyPr/>
        <a:lstStyle/>
        <a:p>
          <a:endParaRPr lang="en-US"/>
        </a:p>
      </dgm:t>
    </dgm:pt>
    <dgm:pt modelId="{5DF914C5-F252-9443-8584-D28D12E0876A}" type="sibTrans" cxnId="{C5DEA8FB-37B9-F94D-B645-A242893DA209}">
      <dgm:prSet/>
      <dgm:spPr/>
      <dgm:t>
        <a:bodyPr/>
        <a:lstStyle/>
        <a:p>
          <a:endParaRPr lang="en-US"/>
        </a:p>
      </dgm:t>
    </dgm:pt>
    <dgm:pt modelId="{F74736C5-786C-6B49-BDEB-453632AEBEEB}">
      <dgm:prSet custT="1"/>
      <dgm:spPr/>
      <dgm:t>
        <a:bodyPr/>
        <a:lstStyle/>
        <a:p>
          <a:r>
            <a:rPr lang="en-US" sz="3000" dirty="0"/>
            <a:t>Passive nature allows to monitor without detection  </a:t>
          </a:r>
        </a:p>
      </dgm:t>
    </dgm:pt>
    <dgm:pt modelId="{333A7C0F-C613-9043-9706-5B77EDFC91FC}" type="parTrans" cxnId="{1244D060-916F-924B-B2C4-0C896E852DCB}">
      <dgm:prSet/>
      <dgm:spPr/>
      <dgm:t>
        <a:bodyPr/>
        <a:lstStyle/>
        <a:p>
          <a:endParaRPr lang="en-US"/>
        </a:p>
      </dgm:t>
    </dgm:pt>
    <dgm:pt modelId="{AB3E3DAF-0FD3-CE47-A78F-34CE1ED485D6}" type="sibTrans" cxnId="{1244D060-916F-924B-B2C4-0C896E852DCB}">
      <dgm:prSet/>
      <dgm:spPr/>
      <dgm:t>
        <a:bodyPr/>
        <a:lstStyle/>
        <a:p>
          <a:endParaRPr lang="en-US"/>
        </a:p>
      </dgm:t>
    </dgm:pt>
    <dgm:pt modelId="{16E635DE-E508-0640-A1D8-AAD2B4AB772C}" type="pres">
      <dgm:prSet presAssocID="{7199A4C8-D911-4248-9DCE-7582405653B5}" presName="linear" presStyleCnt="0">
        <dgm:presLayoutVars>
          <dgm:animLvl val="lvl"/>
          <dgm:resizeHandles val="exact"/>
        </dgm:presLayoutVars>
      </dgm:prSet>
      <dgm:spPr/>
    </dgm:pt>
    <dgm:pt modelId="{11E44B7B-6F52-A84B-B7D5-0D75B5221FD1}" type="pres">
      <dgm:prSet presAssocID="{5395E5AC-2953-DC4B-9EBF-F5B54539BB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399A42-2B37-ED42-A5C2-74A3F6B244D9}" type="pres">
      <dgm:prSet presAssocID="{5395E5AC-2953-DC4B-9EBF-F5B54539BB37}" presName="childText" presStyleLbl="revTx" presStyleIdx="0" presStyleCnt="3">
        <dgm:presLayoutVars>
          <dgm:bulletEnabled val="1"/>
        </dgm:presLayoutVars>
      </dgm:prSet>
      <dgm:spPr/>
    </dgm:pt>
    <dgm:pt modelId="{3D8654EC-ECEA-134C-8DA0-19BBDAE1D0FF}" type="pres">
      <dgm:prSet presAssocID="{F3245F33-030D-F44E-82B4-39844E59D7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BA871E-0F1F-BC4A-A751-30E837560CF1}" type="pres">
      <dgm:prSet presAssocID="{F3245F33-030D-F44E-82B4-39844E59D715}" presName="childText" presStyleLbl="revTx" presStyleIdx="1" presStyleCnt="3">
        <dgm:presLayoutVars>
          <dgm:bulletEnabled val="1"/>
        </dgm:presLayoutVars>
      </dgm:prSet>
      <dgm:spPr/>
    </dgm:pt>
    <dgm:pt modelId="{2E6777DA-73E7-5841-B09A-DBDBB1EF87C2}" type="pres">
      <dgm:prSet presAssocID="{2A658CEF-8A20-B349-BC84-AA83D5DA7C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67FF83-C66B-2F4F-8140-72FB85778B90}" type="pres">
      <dgm:prSet presAssocID="{2A658CEF-8A20-B349-BC84-AA83D5DA7CA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EF70D0E-F2FB-7E48-AB7C-1AC834175988}" type="presOf" srcId="{E3AA8365-8B22-964A-B4DA-FB28088B1F74}" destId="{B0BA871E-0F1F-BC4A-A751-30E837560CF1}" srcOrd="0" destOrd="1" presId="urn:microsoft.com/office/officeart/2005/8/layout/vList2"/>
    <dgm:cxn modelId="{966A9E12-63BF-C24B-BF7A-6EE6E8AA50E9}" srcId="{7199A4C8-D911-4248-9DCE-7582405653B5}" destId="{F3245F33-030D-F44E-82B4-39844E59D715}" srcOrd="1" destOrd="0" parTransId="{294891F0-E75A-424D-88F1-52A6C2FE05E4}" sibTransId="{C99DBD8E-45D2-B444-8BE8-09A1D19ADE58}"/>
    <dgm:cxn modelId="{E5164438-5D44-2844-8D95-2FDAB94CFCBF}" srcId="{2A658CEF-8A20-B349-BC84-AA83D5DA7CAF}" destId="{5376D81F-5FD0-A64A-BD30-227E9336F749}" srcOrd="0" destOrd="0" parTransId="{566248BE-E3B4-284C-93E6-878B58827957}" sibTransId="{909DBC1A-4F26-0C44-866D-B3FBC7B61A59}"/>
    <dgm:cxn modelId="{1CBEEF3F-525C-B24E-A367-9F8FC00BB678}" srcId="{F3245F33-030D-F44E-82B4-39844E59D715}" destId="{AB0EEE41-4158-A941-A315-838A40068AC3}" srcOrd="2" destOrd="0" parTransId="{EC09E83A-A7C5-2145-9941-04C28F2BD746}" sibTransId="{E4FA7B7A-A11C-0843-ACDC-104A04261191}"/>
    <dgm:cxn modelId="{FACF374F-92CD-D44D-8BA8-595FBAA0C9D9}" type="presOf" srcId="{5395E5AC-2953-DC4B-9EBF-F5B54539BB37}" destId="{11E44B7B-6F52-A84B-B7D5-0D75B5221FD1}" srcOrd="0" destOrd="0" presId="urn:microsoft.com/office/officeart/2005/8/layout/vList2"/>
    <dgm:cxn modelId="{55E7DE4F-F2CD-5340-9652-E37842CC3344}" type="presOf" srcId="{5376D81F-5FD0-A64A-BD30-227E9336F749}" destId="{A967FF83-C66B-2F4F-8140-72FB85778B90}" srcOrd="0" destOrd="0" presId="urn:microsoft.com/office/officeart/2005/8/layout/vList2"/>
    <dgm:cxn modelId="{36429C54-FB49-1444-A27B-AB4C2A24124B}" srcId="{5395E5AC-2953-DC4B-9EBF-F5B54539BB37}" destId="{E73F2B63-6333-7F49-B3EA-5C847EA017B8}" srcOrd="0" destOrd="0" parTransId="{ECD758AE-F056-154B-BCDA-6B5D5C3852B5}" sibTransId="{17CE91E0-48D1-534A-ABED-2643EF927D2A}"/>
    <dgm:cxn modelId="{1244D060-916F-924B-B2C4-0C896E852DCB}" srcId="{2A658CEF-8A20-B349-BC84-AA83D5DA7CAF}" destId="{F74736C5-786C-6B49-BDEB-453632AEBEEB}" srcOrd="1" destOrd="0" parTransId="{333A7C0F-C613-9043-9706-5B77EDFC91FC}" sibTransId="{AB3E3DAF-0FD3-CE47-A78F-34CE1ED485D6}"/>
    <dgm:cxn modelId="{C104086F-8944-EA41-B5C8-422750AC137C}" type="presOf" srcId="{7199A4C8-D911-4248-9DCE-7582405653B5}" destId="{16E635DE-E508-0640-A1D8-AAD2B4AB772C}" srcOrd="0" destOrd="0" presId="urn:microsoft.com/office/officeart/2005/8/layout/vList2"/>
    <dgm:cxn modelId="{989E5775-630E-8B41-B3AC-462A4C3FF5A9}" type="presOf" srcId="{E73F2B63-6333-7F49-B3EA-5C847EA017B8}" destId="{2F399A42-2B37-ED42-A5C2-74A3F6B244D9}" srcOrd="0" destOrd="0" presId="urn:microsoft.com/office/officeart/2005/8/layout/vList2"/>
    <dgm:cxn modelId="{9A939784-EAF5-5546-975B-015E0F385C72}" srcId="{F3245F33-030D-F44E-82B4-39844E59D715}" destId="{E3AA8365-8B22-964A-B4DA-FB28088B1F74}" srcOrd="1" destOrd="0" parTransId="{C98819A5-F0EE-9D47-9234-647D5BF08990}" sibTransId="{8D6E33D2-4401-554F-8193-CAA0CB753E67}"/>
    <dgm:cxn modelId="{1066B292-9F96-BF49-A603-EE42CE4253CD}" type="presOf" srcId="{F74736C5-786C-6B49-BDEB-453632AEBEEB}" destId="{A967FF83-C66B-2F4F-8140-72FB85778B90}" srcOrd="0" destOrd="1" presId="urn:microsoft.com/office/officeart/2005/8/layout/vList2"/>
    <dgm:cxn modelId="{AC48F2A3-95B5-AA41-BAD5-AE0E6F0E4560}" type="presOf" srcId="{F3245F33-030D-F44E-82B4-39844E59D715}" destId="{3D8654EC-ECEA-134C-8DA0-19BBDAE1D0FF}" srcOrd="0" destOrd="0" presId="urn:microsoft.com/office/officeart/2005/8/layout/vList2"/>
    <dgm:cxn modelId="{77E541AC-1A05-384F-B08B-ACBAD57168F0}" srcId="{F3245F33-030D-F44E-82B4-39844E59D715}" destId="{AD7A409F-D8F0-AE46-AC30-2E0BDE804C40}" srcOrd="0" destOrd="0" parTransId="{1363F35A-CC37-9841-803C-AE6DDB177265}" sibTransId="{12D1C8BA-1B58-D947-8F79-3156AC2F49C1}"/>
    <dgm:cxn modelId="{F07E72AE-938A-FF48-A3EA-9B3F8B0F8112}" type="presOf" srcId="{7E0DCD87-FF64-204D-813B-60ECB1413575}" destId="{A967FF83-C66B-2F4F-8140-72FB85778B90}" srcOrd="0" destOrd="2" presId="urn:microsoft.com/office/officeart/2005/8/layout/vList2"/>
    <dgm:cxn modelId="{5C9756B7-230A-CF41-89C8-64331FB9C931}" srcId="{F3245F33-030D-F44E-82B4-39844E59D715}" destId="{C35307B1-97F5-0C4A-B87E-E41B9A0164BD}" srcOrd="3" destOrd="0" parTransId="{59CDDC60-DC23-EC43-A200-5A5B58C1E4DD}" sibTransId="{05AC249C-7B97-5548-B537-99EDA14E44AC}"/>
    <dgm:cxn modelId="{EDBB0CC6-BA75-C54C-BC11-6580C80A8145}" type="presOf" srcId="{2A658CEF-8A20-B349-BC84-AA83D5DA7CAF}" destId="{2E6777DA-73E7-5841-B09A-DBDBB1EF87C2}" srcOrd="0" destOrd="0" presId="urn:microsoft.com/office/officeart/2005/8/layout/vList2"/>
    <dgm:cxn modelId="{CC38F4C7-1BB7-E447-87B3-D34B9A25D0F3}" srcId="{7199A4C8-D911-4248-9DCE-7582405653B5}" destId="{5395E5AC-2953-DC4B-9EBF-F5B54539BB37}" srcOrd="0" destOrd="0" parTransId="{33E0FE11-67FD-824D-807B-6B51DCDFF3B4}" sibTransId="{0961467A-F3BE-5D4D-A0D4-19CB3E75A840}"/>
    <dgm:cxn modelId="{FF04A5CC-A7EB-D142-B041-699B972B52AC}" type="presOf" srcId="{AD7A409F-D8F0-AE46-AC30-2E0BDE804C40}" destId="{B0BA871E-0F1F-BC4A-A751-30E837560CF1}" srcOrd="0" destOrd="0" presId="urn:microsoft.com/office/officeart/2005/8/layout/vList2"/>
    <dgm:cxn modelId="{D5C520D6-0210-1649-AF76-DA8526AA9DC1}" type="presOf" srcId="{C35307B1-97F5-0C4A-B87E-E41B9A0164BD}" destId="{B0BA871E-0F1F-BC4A-A751-30E837560CF1}" srcOrd="0" destOrd="3" presId="urn:microsoft.com/office/officeart/2005/8/layout/vList2"/>
    <dgm:cxn modelId="{02799FDE-3B6F-2A4C-A1DE-8703397759E1}" type="presOf" srcId="{AB0EEE41-4158-A941-A315-838A40068AC3}" destId="{B0BA871E-0F1F-BC4A-A751-30E837560CF1}" srcOrd="0" destOrd="2" presId="urn:microsoft.com/office/officeart/2005/8/layout/vList2"/>
    <dgm:cxn modelId="{F1EA78E0-AB95-9A4C-945F-C673F1F8E465}" srcId="{7199A4C8-D911-4248-9DCE-7582405653B5}" destId="{2A658CEF-8A20-B349-BC84-AA83D5DA7CAF}" srcOrd="2" destOrd="0" parTransId="{579A46CB-3F6D-D148-87F0-CDF2CBF84FD5}" sibTransId="{030BBE37-73B1-3F42-80FA-1C1FD8F05911}"/>
    <dgm:cxn modelId="{C5DEA8FB-37B9-F94D-B645-A242893DA209}" srcId="{2A658CEF-8A20-B349-BC84-AA83D5DA7CAF}" destId="{7E0DCD87-FF64-204D-813B-60ECB1413575}" srcOrd="2" destOrd="0" parTransId="{5F101E54-D7BC-E04C-A966-66B381DFD752}" sibTransId="{5DF914C5-F252-9443-8584-D28D12E0876A}"/>
    <dgm:cxn modelId="{53CD7453-F4BD-4D42-AAB4-72B05E326C29}" type="presParOf" srcId="{16E635DE-E508-0640-A1D8-AAD2B4AB772C}" destId="{11E44B7B-6F52-A84B-B7D5-0D75B5221FD1}" srcOrd="0" destOrd="0" presId="urn:microsoft.com/office/officeart/2005/8/layout/vList2"/>
    <dgm:cxn modelId="{3554A0F6-A746-494C-B8D2-E6FB893A808E}" type="presParOf" srcId="{16E635DE-E508-0640-A1D8-AAD2B4AB772C}" destId="{2F399A42-2B37-ED42-A5C2-74A3F6B244D9}" srcOrd="1" destOrd="0" presId="urn:microsoft.com/office/officeart/2005/8/layout/vList2"/>
    <dgm:cxn modelId="{4AE4FFC2-38F9-854C-A8C2-CE78A119C333}" type="presParOf" srcId="{16E635DE-E508-0640-A1D8-AAD2B4AB772C}" destId="{3D8654EC-ECEA-134C-8DA0-19BBDAE1D0FF}" srcOrd="2" destOrd="0" presId="urn:microsoft.com/office/officeart/2005/8/layout/vList2"/>
    <dgm:cxn modelId="{AFBBF7DE-E106-974B-90C1-A2FD70E3AE19}" type="presParOf" srcId="{16E635DE-E508-0640-A1D8-AAD2B4AB772C}" destId="{B0BA871E-0F1F-BC4A-A751-30E837560CF1}" srcOrd="3" destOrd="0" presId="urn:microsoft.com/office/officeart/2005/8/layout/vList2"/>
    <dgm:cxn modelId="{43DDABF5-CF16-E74A-A6B3-1447FDC1FE93}" type="presParOf" srcId="{16E635DE-E508-0640-A1D8-AAD2B4AB772C}" destId="{2E6777DA-73E7-5841-B09A-DBDBB1EF87C2}" srcOrd="4" destOrd="0" presId="urn:microsoft.com/office/officeart/2005/8/layout/vList2"/>
    <dgm:cxn modelId="{139A1E6E-D4D9-5342-85A6-892FAA1D32C1}" type="presParOf" srcId="{16E635DE-E508-0640-A1D8-AAD2B4AB772C}" destId="{A967FF83-C66B-2F4F-8140-72FB85778B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82753-F8B9-DB4E-8E54-BFA259AE454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1EAF4-07EC-E74B-B80E-1C1E0BB24CD9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Also known as packet/network sniffers </a:t>
          </a:r>
        </a:p>
      </dgm:t>
    </dgm:pt>
    <dgm:pt modelId="{DADF284E-0D1A-8249-8114-9B6ADB6A631D}" type="parTrans" cxnId="{68B34BE5-E499-7249-BD34-235DD64518BD}">
      <dgm:prSet/>
      <dgm:spPr/>
      <dgm:t>
        <a:bodyPr/>
        <a:lstStyle/>
        <a:p>
          <a:endParaRPr lang="en-US"/>
        </a:p>
      </dgm:t>
    </dgm:pt>
    <dgm:pt modelId="{E9889C7B-BADC-8546-B6C8-50C9F28C50E8}" type="sibTrans" cxnId="{68B34BE5-E499-7249-BD34-235DD64518BD}">
      <dgm:prSet/>
      <dgm:spPr/>
      <dgm:t>
        <a:bodyPr/>
        <a:lstStyle/>
        <a:p>
          <a:endParaRPr lang="en-US"/>
        </a:p>
      </dgm:t>
    </dgm:pt>
    <dgm:pt modelId="{564FF16F-73FD-D14B-9E79-579BFD17B2B6}">
      <dgm:prSet/>
      <dgm:spPr/>
      <dgm:t>
        <a:bodyPr/>
        <a:lstStyle/>
        <a:p>
          <a:r>
            <a:rPr lang="en-US"/>
            <a:t>Intercepts and logs traffic on a network </a:t>
          </a:r>
        </a:p>
      </dgm:t>
    </dgm:pt>
    <dgm:pt modelId="{94ED105B-84AC-054A-B6A7-3FEE3F0154C5}" type="parTrans" cxnId="{2ECAE7A7-4FF0-2B42-9D76-C1B877BAD2B3}">
      <dgm:prSet/>
      <dgm:spPr/>
      <dgm:t>
        <a:bodyPr/>
        <a:lstStyle/>
        <a:p>
          <a:endParaRPr lang="en-US"/>
        </a:p>
      </dgm:t>
    </dgm:pt>
    <dgm:pt modelId="{588D965A-B41A-B34B-BDA9-51068A33E434}" type="sibTrans" cxnId="{2ECAE7A7-4FF0-2B42-9D76-C1B877BAD2B3}">
      <dgm:prSet/>
      <dgm:spPr/>
      <dgm:t>
        <a:bodyPr/>
        <a:lstStyle/>
        <a:p>
          <a:endParaRPr lang="en-US"/>
        </a:p>
      </dgm:t>
    </dgm:pt>
    <dgm:pt modelId="{189A54EA-03FA-944F-89B1-55F6F4E1A47D}">
      <dgm:prSet/>
      <dgm:spPr/>
      <dgm:t>
        <a:bodyPr/>
        <a:lstStyle/>
        <a:p>
          <a:r>
            <a:rPr lang="en-US"/>
            <a:t>Data is stored as ‘Packets’ </a:t>
          </a:r>
        </a:p>
      </dgm:t>
    </dgm:pt>
    <dgm:pt modelId="{D40D1C10-3457-5E4E-BAB9-2270D3EC3639}" type="parTrans" cxnId="{65731CDA-A682-254C-AB83-DE65E0CA2247}">
      <dgm:prSet/>
      <dgm:spPr/>
      <dgm:t>
        <a:bodyPr/>
        <a:lstStyle/>
        <a:p>
          <a:endParaRPr lang="en-US"/>
        </a:p>
      </dgm:t>
    </dgm:pt>
    <dgm:pt modelId="{13F9A94E-7264-8C4D-8C82-23529C81E375}" type="sibTrans" cxnId="{65731CDA-A682-254C-AB83-DE65E0CA2247}">
      <dgm:prSet/>
      <dgm:spPr/>
      <dgm:t>
        <a:bodyPr/>
        <a:lstStyle/>
        <a:p>
          <a:endParaRPr lang="en-US"/>
        </a:p>
      </dgm:t>
    </dgm:pt>
    <dgm:pt modelId="{7CF2EE05-6BD4-0949-A21D-74AE572F6866}" type="pres">
      <dgm:prSet presAssocID="{C0782753-F8B9-DB4E-8E54-BFA259AE4544}" presName="linearFlow" presStyleCnt="0">
        <dgm:presLayoutVars>
          <dgm:dir/>
          <dgm:resizeHandles val="exact"/>
        </dgm:presLayoutVars>
      </dgm:prSet>
      <dgm:spPr/>
    </dgm:pt>
    <dgm:pt modelId="{01D1914F-F22E-724C-BFA9-1A7CDC2DBA54}" type="pres">
      <dgm:prSet presAssocID="{CC61EAF4-07EC-E74B-B80E-1C1E0BB24CD9}" presName="composite" presStyleCnt="0"/>
      <dgm:spPr/>
    </dgm:pt>
    <dgm:pt modelId="{0F28762D-11B7-E544-A23E-3D54F4A4B43A}" type="pres">
      <dgm:prSet presAssocID="{CC61EAF4-07EC-E74B-B80E-1C1E0BB24CD9}" presName="imgShp" presStyleLbl="fgImgPlace1" presStyleIdx="0" presStyleCnt="3"/>
      <dgm:spPr/>
    </dgm:pt>
    <dgm:pt modelId="{A9ACF0FC-C335-B341-B385-B61B80985DCA}" type="pres">
      <dgm:prSet presAssocID="{CC61EAF4-07EC-E74B-B80E-1C1E0BB24CD9}" presName="txShp" presStyleLbl="node1" presStyleIdx="0" presStyleCnt="3">
        <dgm:presLayoutVars>
          <dgm:bulletEnabled val="1"/>
        </dgm:presLayoutVars>
      </dgm:prSet>
      <dgm:spPr/>
    </dgm:pt>
    <dgm:pt modelId="{BF0143EF-63DC-774F-9B8F-08A5939C7A43}" type="pres">
      <dgm:prSet presAssocID="{E9889C7B-BADC-8546-B6C8-50C9F28C50E8}" presName="spacing" presStyleCnt="0"/>
      <dgm:spPr/>
    </dgm:pt>
    <dgm:pt modelId="{D906DD58-A7A4-4A4F-B649-0EE2B7000DD3}" type="pres">
      <dgm:prSet presAssocID="{564FF16F-73FD-D14B-9E79-579BFD17B2B6}" presName="composite" presStyleCnt="0"/>
      <dgm:spPr/>
    </dgm:pt>
    <dgm:pt modelId="{D64AEEAF-F243-264D-BE06-DBD0EC0C35BD}" type="pres">
      <dgm:prSet presAssocID="{564FF16F-73FD-D14B-9E79-579BFD17B2B6}" presName="imgShp" presStyleLbl="fgImgPlace1" presStyleIdx="1" presStyleCnt="3"/>
      <dgm:spPr/>
    </dgm:pt>
    <dgm:pt modelId="{4B247963-CB96-A045-BCBA-DB631B1CAE47}" type="pres">
      <dgm:prSet presAssocID="{564FF16F-73FD-D14B-9E79-579BFD17B2B6}" presName="txShp" presStyleLbl="node1" presStyleIdx="1" presStyleCnt="3">
        <dgm:presLayoutVars>
          <dgm:bulletEnabled val="1"/>
        </dgm:presLayoutVars>
      </dgm:prSet>
      <dgm:spPr/>
    </dgm:pt>
    <dgm:pt modelId="{740F42D1-EBD8-0F43-B2C2-29EFDD3C7ED8}" type="pres">
      <dgm:prSet presAssocID="{588D965A-B41A-B34B-BDA9-51068A33E434}" presName="spacing" presStyleCnt="0"/>
      <dgm:spPr/>
    </dgm:pt>
    <dgm:pt modelId="{1719C4FF-8020-3349-866E-0B5614E1A101}" type="pres">
      <dgm:prSet presAssocID="{189A54EA-03FA-944F-89B1-55F6F4E1A47D}" presName="composite" presStyleCnt="0"/>
      <dgm:spPr/>
    </dgm:pt>
    <dgm:pt modelId="{FBE02500-C68B-E544-915D-7E30C12FCA63}" type="pres">
      <dgm:prSet presAssocID="{189A54EA-03FA-944F-89B1-55F6F4E1A47D}" presName="imgShp" presStyleLbl="fgImgPlace1" presStyleIdx="2" presStyleCnt="3"/>
      <dgm:spPr/>
    </dgm:pt>
    <dgm:pt modelId="{3D09FE79-9417-3143-A704-BF30515C3ED5}" type="pres">
      <dgm:prSet presAssocID="{189A54EA-03FA-944F-89B1-55F6F4E1A47D}" presName="txShp" presStyleLbl="node1" presStyleIdx="2" presStyleCnt="3">
        <dgm:presLayoutVars>
          <dgm:bulletEnabled val="1"/>
        </dgm:presLayoutVars>
      </dgm:prSet>
      <dgm:spPr/>
    </dgm:pt>
  </dgm:ptLst>
  <dgm:cxnLst>
    <dgm:cxn modelId="{2E800046-FF04-C84A-A78D-A2B482CF67D4}" type="presOf" srcId="{CC61EAF4-07EC-E74B-B80E-1C1E0BB24CD9}" destId="{A9ACF0FC-C335-B341-B385-B61B80985DCA}" srcOrd="0" destOrd="0" presId="urn:microsoft.com/office/officeart/2005/8/layout/vList3"/>
    <dgm:cxn modelId="{2ECAE7A7-4FF0-2B42-9D76-C1B877BAD2B3}" srcId="{C0782753-F8B9-DB4E-8E54-BFA259AE4544}" destId="{564FF16F-73FD-D14B-9E79-579BFD17B2B6}" srcOrd="1" destOrd="0" parTransId="{94ED105B-84AC-054A-B6A7-3FEE3F0154C5}" sibTransId="{588D965A-B41A-B34B-BDA9-51068A33E434}"/>
    <dgm:cxn modelId="{47A399AA-BA3D-1647-8584-03079D6E0ABE}" type="presOf" srcId="{564FF16F-73FD-D14B-9E79-579BFD17B2B6}" destId="{4B247963-CB96-A045-BCBA-DB631B1CAE47}" srcOrd="0" destOrd="0" presId="urn:microsoft.com/office/officeart/2005/8/layout/vList3"/>
    <dgm:cxn modelId="{B716B2AA-2F99-5649-A7C5-76865D6D456D}" type="presOf" srcId="{C0782753-F8B9-DB4E-8E54-BFA259AE4544}" destId="{7CF2EE05-6BD4-0949-A21D-74AE572F6866}" srcOrd="0" destOrd="0" presId="urn:microsoft.com/office/officeart/2005/8/layout/vList3"/>
    <dgm:cxn modelId="{8E23D2D7-8E6B-184F-9B25-7C622B7263CA}" type="presOf" srcId="{189A54EA-03FA-944F-89B1-55F6F4E1A47D}" destId="{3D09FE79-9417-3143-A704-BF30515C3ED5}" srcOrd="0" destOrd="0" presId="urn:microsoft.com/office/officeart/2005/8/layout/vList3"/>
    <dgm:cxn modelId="{65731CDA-A682-254C-AB83-DE65E0CA2247}" srcId="{C0782753-F8B9-DB4E-8E54-BFA259AE4544}" destId="{189A54EA-03FA-944F-89B1-55F6F4E1A47D}" srcOrd="2" destOrd="0" parTransId="{D40D1C10-3457-5E4E-BAB9-2270D3EC3639}" sibTransId="{13F9A94E-7264-8C4D-8C82-23529C81E375}"/>
    <dgm:cxn modelId="{68B34BE5-E499-7249-BD34-235DD64518BD}" srcId="{C0782753-F8B9-DB4E-8E54-BFA259AE4544}" destId="{CC61EAF4-07EC-E74B-B80E-1C1E0BB24CD9}" srcOrd="0" destOrd="0" parTransId="{DADF284E-0D1A-8249-8114-9B6ADB6A631D}" sibTransId="{E9889C7B-BADC-8546-B6C8-50C9F28C50E8}"/>
    <dgm:cxn modelId="{FD0A97A2-ED88-4647-A907-C392044F85C3}" type="presParOf" srcId="{7CF2EE05-6BD4-0949-A21D-74AE572F6866}" destId="{01D1914F-F22E-724C-BFA9-1A7CDC2DBA54}" srcOrd="0" destOrd="0" presId="urn:microsoft.com/office/officeart/2005/8/layout/vList3"/>
    <dgm:cxn modelId="{5DB35381-0425-9A45-94D2-3A8B48CD4A93}" type="presParOf" srcId="{01D1914F-F22E-724C-BFA9-1A7CDC2DBA54}" destId="{0F28762D-11B7-E544-A23E-3D54F4A4B43A}" srcOrd="0" destOrd="0" presId="urn:microsoft.com/office/officeart/2005/8/layout/vList3"/>
    <dgm:cxn modelId="{F1005CFE-6E54-E344-9910-3AA809C01578}" type="presParOf" srcId="{01D1914F-F22E-724C-BFA9-1A7CDC2DBA54}" destId="{A9ACF0FC-C335-B341-B385-B61B80985DCA}" srcOrd="1" destOrd="0" presId="urn:microsoft.com/office/officeart/2005/8/layout/vList3"/>
    <dgm:cxn modelId="{5CAF04CB-DDA7-364A-AE9A-FD56C1BA3637}" type="presParOf" srcId="{7CF2EE05-6BD4-0949-A21D-74AE572F6866}" destId="{BF0143EF-63DC-774F-9B8F-08A5939C7A43}" srcOrd="1" destOrd="0" presId="urn:microsoft.com/office/officeart/2005/8/layout/vList3"/>
    <dgm:cxn modelId="{A1124170-DBB7-884A-955E-7176840DA8CE}" type="presParOf" srcId="{7CF2EE05-6BD4-0949-A21D-74AE572F6866}" destId="{D906DD58-A7A4-4A4F-B649-0EE2B7000DD3}" srcOrd="2" destOrd="0" presId="urn:microsoft.com/office/officeart/2005/8/layout/vList3"/>
    <dgm:cxn modelId="{E7A285D2-4D0D-DA4C-B0BE-83786667AC0E}" type="presParOf" srcId="{D906DD58-A7A4-4A4F-B649-0EE2B7000DD3}" destId="{D64AEEAF-F243-264D-BE06-DBD0EC0C35BD}" srcOrd="0" destOrd="0" presId="urn:microsoft.com/office/officeart/2005/8/layout/vList3"/>
    <dgm:cxn modelId="{35080A46-0F73-8241-890B-35659643EF05}" type="presParOf" srcId="{D906DD58-A7A4-4A4F-B649-0EE2B7000DD3}" destId="{4B247963-CB96-A045-BCBA-DB631B1CAE47}" srcOrd="1" destOrd="0" presId="urn:microsoft.com/office/officeart/2005/8/layout/vList3"/>
    <dgm:cxn modelId="{EFD69010-6301-824E-8023-E118D26A1704}" type="presParOf" srcId="{7CF2EE05-6BD4-0949-A21D-74AE572F6866}" destId="{740F42D1-EBD8-0F43-B2C2-29EFDD3C7ED8}" srcOrd="3" destOrd="0" presId="urn:microsoft.com/office/officeart/2005/8/layout/vList3"/>
    <dgm:cxn modelId="{106040B1-1296-A644-9A44-23DFEDF55059}" type="presParOf" srcId="{7CF2EE05-6BD4-0949-A21D-74AE572F6866}" destId="{1719C4FF-8020-3349-866E-0B5614E1A101}" srcOrd="4" destOrd="0" presId="urn:microsoft.com/office/officeart/2005/8/layout/vList3"/>
    <dgm:cxn modelId="{5FAD0770-18C4-104A-8C13-5F933CAE419A}" type="presParOf" srcId="{1719C4FF-8020-3349-866E-0B5614E1A101}" destId="{FBE02500-C68B-E544-915D-7E30C12FCA63}" srcOrd="0" destOrd="0" presId="urn:microsoft.com/office/officeart/2005/8/layout/vList3"/>
    <dgm:cxn modelId="{315A1570-53BE-C840-9A26-DEC311481C73}" type="presParOf" srcId="{1719C4FF-8020-3349-866E-0B5614E1A101}" destId="{3D09FE79-9417-3143-A704-BF30515C3E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CAE4B-BF02-7C46-9F0C-0B78BFCAF0C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2E6F49-607E-5D42-9BDD-406C6AF26CC1}">
      <dgm:prSet/>
      <dgm:spPr/>
      <dgm:t>
        <a:bodyPr/>
        <a:lstStyle/>
        <a:p>
          <a:r>
            <a:rPr lang="en-US"/>
            <a:t>Wireshark </a:t>
          </a:r>
        </a:p>
      </dgm:t>
    </dgm:pt>
    <dgm:pt modelId="{D473BE56-161E-444E-A3EE-BF4B3DA0CB4E}" type="parTrans" cxnId="{445637B9-2EC4-8F4D-89EC-0016FDD66A5C}">
      <dgm:prSet/>
      <dgm:spPr/>
      <dgm:t>
        <a:bodyPr/>
        <a:lstStyle/>
        <a:p>
          <a:endParaRPr lang="en-US"/>
        </a:p>
      </dgm:t>
    </dgm:pt>
    <dgm:pt modelId="{543A8D01-F9B6-E648-9A90-9B179F310E8E}" type="sibTrans" cxnId="{445637B9-2EC4-8F4D-89EC-0016FDD66A5C}">
      <dgm:prSet/>
      <dgm:spPr/>
      <dgm:t>
        <a:bodyPr/>
        <a:lstStyle/>
        <a:p>
          <a:endParaRPr lang="en-US"/>
        </a:p>
      </dgm:t>
    </dgm:pt>
    <dgm:pt modelId="{56CF6AD3-CD93-1249-8CCD-8176E53AA4BF}">
      <dgm:prSet/>
      <dgm:spPr/>
      <dgm:t>
        <a:bodyPr/>
        <a:lstStyle/>
        <a:p>
          <a:r>
            <a:rPr lang="en-US"/>
            <a:t>Tcpdump </a:t>
          </a:r>
        </a:p>
      </dgm:t>
    </dgm:pt>
    <dgm:pt modelId="{F6BB681A-5045-FB4E-A665-501E8AEB8170}" type="parTrans" cxnId="{09663D92-54E7-B849-95B0-416E6E24B1D4}">
      <dgm:prSet/>
      <dgm:spPr/>
      <dgm:t>
        <a:bodyPr/>
        <a:lstStyle/>
        <a:p>
          <a:endParaRPr lang="en-US"/>
        </a:p>
      </dgm:t>
    </dgm:pt>
    <dgm:pt modelId="{FE83BF55-AAF3-D345-B0EF-378ACCDC2502}" type="sibTrans" cxnId="{09663D92-54E7-B849-95B0-416E6E24B1D4}">
      <dgm:prSet/>
      <dgm:spPr/>
      <dgm:t>
        <a:bodyPr/>
        <a:lstStyle/>
        <a:p>
          <a:endParaRPr lang="en-US"/>
        </a:p>
      </dgm:t>
    </dgm:pt>
    <dgm:pt modelId="{062C5BD9-E7BF-C349-828F-E64A22017A2A}">
      <dgm:prSet/>
      <dgm:spPr/>
      <dgm:t>
        <a:bodyPr/>
        <a:lstStyle/>
        <a:p>
          <a:r>
            <a:rPr lang="en-US"/>
            <a:t>Cain an Abel  </a:t>
          </a:r>
        </a:p>
      </dgm:t>
    </dgm:pt>
    <dgm:pt modelId="{DF548465-6298-4740-8ECA-F866611CE7AB}" type="parTrans" cxnId="{54F92533-8FF3-0C43-84B2-018BFFD83583}">
      <dgm:prSet/>
      <dgm:spPr/>
      <dgm:t>
        <a:bodyPr/>
        <a:lstStyle/>
        <a:p>
          <a:endParaRPr lang="en-US"/>
        </a:p>
      </dgm:t>
    </dgm:pt>
    <dgm:pt modelId="{5F4A067C-E3B7-184D-BC68-9AFAEE057A8C}" type="sibTrans" cxnId="{54F92533-8FF3-0C43-84B2-018BFFD83583}">
      <dgm:prSet/>
      <dgm:spPr/>
      <dgm:t>
        <a:bodyPr/>
        <a:lstStyle/>
        <a:p>
          <a:endParaRPr lang="en-US"/>
        </a:p>
      </dgm:t>
    </dgm:pt>
    <dgm:pt modelId="{3402F808-2913-9143-BEBF-6DC9BFCDAE7D}" type="pres">
      <dgm:prSet presAssocID="{D7ACAE4B-BF02-7C46-9F0C-0B78BFCAF0C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69B7CD5-D1C6-0B49-B1BF-173B6B4D127F}" type="pres">
      <dgm:prSet presAssocID="{5E2E6F49-607E-5D42-9BDD-406C6AF26CC1}" presName="circle1" presStyleLbl="node1" presStyleIdx="0" presStyleCnt="3"/>
      <dgm:spPr/>
    </dgm:pt>
    <dgm:pt modelId="{A9C41CE6-C24E-6C49-BEAB-183F2864DC26}" type="pres">
      <dgm:prSet presAssocID="{5E2E6F49-607E-5D42-9BDD-406C6AF26CC1}" presName="space" presStyleCnt="0"/>
      <dgm:spPr/>
    </dgm:pt>
    <dgm:pt modelId="{A1A27B57-30E4-5F4E-A782-8A4D028F6F0E}" type="pres">
      <dgm:prSet presAssocID="{5E2E6F49-607E-5D42-9BDD-406C6AF26CC1}" presName="rect1" presStyleLbl="alignAcc1" presStyleIdx="0" presStyleCnt="3"/>
      <dgm:spPr/>
    </dgm:pt>
    <dgm:pt modelId="{0CD2F1CA-B1F2-9B4C-9C79-787AEC692153}" type="pres">
      <dgm:prSet presAssocID="{56CF6AD3-CD93-1249-8CCD-8176E53AA4BF}" presName="vertSpace2" presStyleLbl="node1" presStyleIdx="0" presStyleCnt="3"/>
      <dgm:spPr/>
    </dgm:pt>
    <dgm:pt modelId="{CC748D69-4D2D-C94E-B91D-31B1C69B3579}" type="pres">
      <dgm:prSet presAssocID="{56CF6AD3-CD93-1249-8CCD-8176E53AA4BF}" presName="circle2" presStyleLbl="node1" presStyleIdx="1" presStyleCnt="3"/>
      <dgm:spPr/>
    </dgm:pt>
    <dgm:pt modelId="{3F1EA12C-B057-DA4C-B084-AE050BA475E1}" type="pres">
      <dgm:prSet presAssocID="{56CF6AD3-CD93-1249-8CCD-8176E53AA4BF}" presName="rect2" presStyleLbl="alignAcc1" presStyleIdx="1" presStyleCnt="3"/>
      <dgm:spPr/>
    </dgm:pt>
    <dgm:pt modelId="{6954466D-7259-B64C-9759-ACE8AFEB0520}" type="pres">
      <dgm:prSet presAssocID="{062C5BD9-E7BF-C349-828F-E64A22017A2A}" presName="vertSpace3" presStyleLbl="node1" presStyleIdx="1" presStyleCnt="3"/>
      <dgm:spPr/>
    </dgm:pt>
    <dgm:pt modelId="{0846FBCB-C133-1C49-A296-0620E259E9C1}" type="pres">
      <dgm:prSet presAssocID="{062C5BD9-E7BF-C349-828F-E64A22017A2A}" presName="circle3" presStyleLbl="node1" presStyleIdx="2" presStyleCnt="3"/>
      <dgm:spPr/>
    </dgm:pt>
    <dgm:pt modelId="{2284BF92-7F4B-6F48-B64E-3EA6C6019FB1}" type="pres">
      <dgm:prSet presAssocID="{062C5BD9-E7BF-C349-828F-E64A22017A2A}" presName="rect3" presStyleLbl="alignAcc1" presStyleIdx="2" presStyleCnt="3"/>
      <dgm:spPr/>
    </dgm:pt>
    <dgm:pt modelId="{D2E0F61B-649C-A640-A8E9-70EA4A5F13BA}" type="pres">
      <dgm:prSet presAssocID="{5E2E6F49-607E-5D42-9BDD-406C6AF26CC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F17AC47F-1786-6040-A1EA-C9A45A914BBE}" type="pres">
      <dgm:prSet presAssocID="{56CF6AD3-CD93-1249-8CCD-8176E53AA4BF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E9C763F-7178-3B45-89B3-A78FD8A026E5}" type="pres">
      <dgm:prSet presAssocID="{062C5BD9-E7BF-C349-828F-E64A22017A2A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54F92533-8FF3-0C43-84B2-018BFFD83583}" srcId="{D7ACAE4B-BF02-7C46-9F0C-0B78BFCAF0C8}" destId="{062C5BD9-E7BF-C349-828F-E64A22017A2A}" srcOrd="2" destOrd="0" parTransId="{DF548465-6298-4740-8ECA-F866611CE7AB}" sibTransId="{5F4A067C-E3B7-184D-BC68-9AFAEE057A8C}"/>
    <dgm:cxn modelId="{50E94955-D036-3541-8448-187619F593C5}" type="presOf" srcId="{56CF6AD3-CD93-1249-8CCD-8176E53AA4BF}" destId="{3F1EA12C-B057-DA4C-B084-AE050BA475E1}" srcOrd="0" destOrd="0" presId="urn:microsoft.com/office/officeart/2005/8/layout/target3"/>
    <dgm:cxn modelId="{09663D92-54E7-B849-95B0-416E6E24B1D4}" srcId="{D7ACAE4B-BF02-7C46-9F0C-0B78BFCAF0C8}" destId="{56CF6AD3-CD93-1249-8CCD-8176E53AA4BF}" srcOrd="1" destOrd="0" parTransId="{F6BB681A-5045-FB4E-A665-501E8AEB8170}" sibTransId="{FE83BF55-AAF3-D345-B0EF-378ACCDC2502}"/>
    <dgm:cxn modelId="{6BD508AA-1A5B-714C-ACB9-1D6E6D6811F6}" type="presOf" srcId="{56CF6AD3-CD93-1249-8CCD-8176E53AA4BF}" destId="{F17AC47F-1786-6040-A1EA-C9A45A914BBE}" srcOrd="1" destOrd="0" presId="urn:microsoft.com/office/officeart/2005/8/layout/target3"/>
    <dgm:cxn modelId="{41931CAE-7361-3841-91AD-9D4EA8A8721B}" type="presOf" srcId="{062C5BD9-E7BF-C349-828F-E64A22017A2A}" destId="{2284BF92-7F4B-6F48-B64E-3EA6C6019FB1}" srcOrd="0" destOrd="0" presId="urn:microsoft.com/office/officeart/2005/8/layout/target3"/>
    <dgm:cxn modelId="{445637B9-2EC4-8F4D-89EC-0016FDD66A5C}" srcId="{D7ACAE4B-BF02-7C46-9F0C-0B78BFCAF0C8}" destId="{5E2E6F49-607E-5D42-9BDD-406C6AF26CC1}" srcOrd="0" destOrd="0" parTransId="{D473BE56-161E-444E-A3EE-BF4B3DA0CB4E}" sibTransId="{543A8D01-F9B6-E648-9A90-9B179F310E8E}"/>
    <dgm:cxn modelId="{B403E3E7-A8B6-164D-BF37-1653AD80AD97}" type="presOf" srcId="{062C5BD9-E7BF-C349-828F-E64A22017A2A}" destId="{BE9C763F-7178-3B45-89B3-A78FD8A026E5}" srcOrd="1" destOrd="0" presId="urn:microsoft.com/office/officeart/2005/8/layout/target3"/>
    <dgm:cxn modelId="{6583ACEE-486A-B64E-8539-D21C5AF5B68C}" type="presOf" srcId="{5E2E6F49-607E-5D42-9BDD-406C6AF26CC1}" destId="{A1A27B57-30E4-5F4E-A782-8A4D028F6F0E}" srcOrd="0" destOrd="0" presId="urn:microsoft.com/office/officeart/2005/8/layout/target3"/>
    <dgm:cxn modelId="{D4CF39F1-ECEE-594D-BFF9-8E2B8E014F82}" type="presOf" srcId="{D7ACAE4B-BF02-7C46-9F0C-0B78BFCAF0C8}" destId="{3402F808-2913-9143-BEBF-6DC9BFCDAE7D}" srcOrd="0" destOrd="0" presId="urn:microsoft.com/office/officeart/2005/8/layout/target3"/>
    <dgm:cxn modelId="{93BF65F7-1868-384E-8E60-7C07D3C7A557}" type="presOf" srcId="{5E2E6F49-607E-5D42-9BDD-406C6AF26CC1}" destId="{D2E0F61B-649C-A640-A8E9-70EA4A5F13BA}" srcOrd="1" destOrd="0" presId="urn:microsoft.com/office/officeart/2005/8/layout/target3"/>
    <dgm:cxn modelId="{B6DBCD1E-EB50-6E4B-A397-00AFE5E55365}" type="presParOf" srcId="{3402F808-2913-9143-BEBF-6DC9BFCDAE7D}" destId="{F69B7CD5-D1C6-0B49-B1BF-173B6B4D127F}" srcOrd="0" destOrd="0" presId="urn:microsoft.com/office/officeart/2005/8/layout/target3"/>
    <dgm:cxn modelId="{9FFDACEC-F1B3-E049-9A30-F5A45B540F54}" type="presParOf" srcId="{3402F808-2913-9143-BEBF-6DC9BFCDAE7D}" destId="{A9C41CE6-C24E-6C49-BEAB-183F2864DC26}" srcOrd="1" destOrd="0" presId="urn:microsoft.com/office/officeart/2005/8/layout/target3"/>
    <dgm:cxn modelId="{F200145F-899F-C240-8361-3B2A81A14DC6}" type="presParOf" srcId="{3402F808-2913-9143-BEBF-6DC9BFCDAE7D}" destId="{A1A27B57-30E4-5F4E-A782-8A4D028F6F0E}" srcOrd="2" destOrd="0" presId="urn:microsoft.com/office/officeart/2005/8/layout/target3"/>
    <dgm:cxn modelId="{901882EE-E854-7A46-BB2A-E8C55B579B6C}" type="presParOf" srcId="{3402F808-2913-9143-BEBF-6DC9BFCDAE7D}" destId="{0CD2F1CA-B1F2-9B4C-9C79-787AEC692153}" srcOrd="3" destOrd="0" presId="urn:microsoft.com/office/officeart/2005/8/layout/target3"/>
    <dgm:cxn modelId="{9D937510-0DD9-3047-9B7B-4A173D60E1C1}" type="presParOf" srcId="{3402F808-2913-9143-BEBF-6DC9BFCDAE7D}" destId="{CC748D69-4D2D-C94E-B91D-31B1C69B3579}" srcOrd="4" destOrd="0" presId="urn:microsoft.com/office/officeart/2005/8/layout/target3"/>
    <dgm:cxn modelId="{FB43F588-1C22-5A4D-AE01-95F1F837E3F3}" type="presParOf" srcId="{3402F808-2913-9143-BEBF-6DC9BFCDAE7D}" destId="{3F1EA12C-B057-DA4C-B084-AE050BA475E1}" srcOrd="5" destOrd="0" presId="urn:microsoft.com/office/officeart/2005/8/layout/target3"/>
    <dgm:cxn modelId="{E71380FF-9E6D-294D-B1C4-98512068EDD6}" type="presParOf" srcId="{3402F808-2913-9143-BEBF-6DC9BFCDAE7D}" destId="{6954466D-7259-B64C-9759-ACE8AFEB0520}" srcOrd="6" destOrd="0" presId="urn:microsoft.com/office/officeart/2005/8/layout/target3"/>
    <dgm:cxn modelId="{1CC5BC29-5F75-B240-9753-60BA51B44A95}" type="presParOf" srcId="{3402F808-2913-9143-BEBF-6DC9BFCDAE7D}" destId="{0846FBCB-C133-1C49-A296-0620E259E9C1}" srcOrd="7" destOrd="0" presId="urn:microsoft.com/office/officeart/2005/8/layout/target3"/>
    <dgm:cxn modelId="{247EBB71-706B-C14A-86A9-35D0B741B3C1}" type="presParOf" srcId="{3402F808-2913-9143-BEBF-6DC9BFCDAE7D}" destId="{2284BF92-7F4B-6F48-B64E-3EA6C6019FB1}" srcOrd="8" destOrd="0" presId="urn:microsoft.com/office/officeart/2005/8/layout/target3"/>
    <dgm:cxn modelId="{FE575589-9FD7-1B4E-A30F-520CFD2A4AB4}" type="presParOf" srcId="{3402F808-2913-9143-BEBF-6DC9BFCDAE7D}" destId="{D2E0F61B-649C-A640-A8E9-70EA4A5F13BA}" srcOrd="9" destOrd="0" presId="urn:microsoft.com/office/officeart/2005/8/layout/target3"/>
    <dgm:cxn modelId="{A48D97DB-614D-8E44-BC5E-B302BD361CD7}" type="presParOf" srcId="{3402F808-2913-9143-BEBF-6DC9BFCDAE7D}" destId="{F17AC47F-1786-6040-A1EA-C9A45A914BBE}" srcOrd="10" destOrd="0" presId="urn:microsoft.com/office/officeart/2005/8/layout/target3"/>
    <dgm:cxn modelId="{141285BC-EF34-0B4A-970A-1F2402CB28FF}" type="presParOf" srcId="{3402F808-2913-9143-BEBF-6DC9BFCDAE7D}" destId="{BE9C763F-7178-3B45-89B3-A78FD8A026E5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CDBC44-B829-C744-AE62-B7D75AD79B7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01B74B-7BC0-684D-92E5-682AF76F2A1A}">
      <dgm:prSet/>
      <dgm:spPr/>
      <dgm:t>
        <a:bodyPr/>
        <a:lstStyle/>
        <a:p>
          <a:r>
            <a:rPr lang="en-US" b="1"/>
            <a:t>Wireshark </a:t>
          </a:r>
          <a:endParaRPr lang="en-US"/>
        </a:p>
      </dgm:t>
    </dgm:pt>
    <dgm:pt modelId="{D22F1ECA-2E6F-D244-BC9B-9D9A08E74138}" type="parTrans" cxnId="{FE414968-8382-0443-BB46-1E3A53204ACC}">
      <dgm:prSet/>
      <dgm:spPr/>
      <dgm:t>
        <a:bodyPr/>
        <a:lstStyle/>
        <a:p>
          <a:endParaRPr lang="en-US"/>
        </a:p>
      </dgm:t>
    </dgm:pt>
    <dgm:pt modelId="{7EFD635B-2C8B-DF4E-8D2C-84B90271E05D}" type="sibTrans" cxnId="{FE414968-8382-0443-BB46-1E3A53204ACC}">
      <dgm:prSet/>
      <dgm:spPr/>
      <dgm:t>
        <a:bodyPr/>
        <a:lstStyle/>
        <a:p>
          <a:endParaRPr lang="en-US"/>
        </a:p>
      </dgm:t>
    </dgm:pt>
    <dgm:pt modelId="{B0908FD1-B336-C34B-9A10-914B95C0B1F4}">
      <dgm:prSet/>
      <dgm:spPr/>
      <dgm:t>
        <a:bodyPr/>
        <a:lstStyle/>
        <a:p>
          <a:r>
            <a:rPr lang="en-US"/>
            <a:t>Tcpdump </a:t>
          </a:r>
        </a:p>
      </dgm:t>
    </dgm:pt>
    <dgm:pt modelId="{F9CB9475-EC64-6D4B-A6AA-35094DC9CFA9}" type="parTrans" cxnId="{864FF227-D8CB-C148-94F4-1023C617A044}">
      <dgm:prSet/>
      <dgm:spPr/>
      <dgm:t>
        <a:bodyPr/>
        <a:lstStyle/>
        <a:p>
          <a:endParaRPr lang="en-US"/>
        </a:p>
      </dgm:t>
    </dgm:pt>
    <dgm:pt modelId="{40C007C5-F293-5F43-828A-AD24CCFD45C2}" type="sibTrans" cxnId="{864FF227-D8CB-C148-94F4-1023C617A044}">
      <dgm:prSet/>
      <dgm:spPr/>
      <dgm:t>
        <a:bodyPr/>
        <a:lstStyle/>
        <a:p>
          <a:endParaRPr lang="en-US"/>
        </a:p>
      </dgm:t>
    </dgm:pt>
    <dgm:pt modelId="{F3BB0D3D-E934-9F47-A2AD-4C13294B8BE6}">
      <dgm:prSet/>
      <dgm:spPr/>
      <dgm:t>
        <a:bodyPr/>
        <a:lstStyle/>
        <a:p>
          <a:r>
            <a:rPr lang="en-US"/>
            <a:t>Cain and Abel </a:t>
          </a:r>
        </a:p>
      </dgm:t>
    </dgm:pt>
    <dgm:pt modelId="{166157FE-2800-D64E-8BE3-684156F4EDE4}" type="parTrans" cxnId="{8D84470A-145F-A742-956F-37AEEE82CCC1}">
      <dgm:prSet/>
      <dgm:spPr/>
      <dgm:t>
        <a:bodyPr/>
        <a:lstStyle/>
        <a:p>
          <a:endParaRPr lang="en-US"/>
        </a:p>
      </dgm:t>
    </dgm:pt>
    <dgm:pt modelId="{7CD26B5F-72C9-8E4B-9490-6642FCF22A8A}" type="sibTrans" cxnId="{8D84470A-145F-A742-956F-37AEEE82CCC1}">
      <dgm:prSet/>
      <dgm:spPr/>
      <dgm:t>
        <a:bodyPr/>
        <a:lstStyle/>
        <a:p>
          <a:endParaRPr lang="en-US"/>
        </a:p>
      </dgm:t>
    </dgm:pt>
    <dgm:pt modelId="{8DE2AB0C-0948-024F-A2DE-E8C268F48B55}" type="pres">
      <dgm:prSet presAssocID="{29CDBC44-B829-C744-AE62-B7D75AD79B7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1B7F9ED-F2D7-0B4E-9EAA-76527496BAB3}" type="pres">
      <dgm:prSet presAssocID="{9E01B74B-7BC0-684D-92E5-682AF76F2A1A}" presName="circle1" presStyleLbl="node1" presStyleIdx="0" presStyleCnt="3"/>
      <dgm:spPr/>
    </dgm:pt>
    <dgm:pt modelId="{45A82223-9E5A-D64D-84DD-19FCEEC938A4}" type="pres">
      <dgm:prSet presAssocID="{9E01B74B-7BC0-684D-92E5-682AF76F2A1A}" presName="space" presStyleCnt="0"/>
      <dgm:spPr/>
    </dgm:pt>
    <dgm:pt modelId="{C1A172B1-9D55-8F48-B6B4-7F96634C360A}" type="pres">
      <dgm:prSet presAssocID="{9E01B74B-7BC0-684D-92E5-682AF76F2A1A}" presName="rect1" presStyleLbl="alignAcc1" presStyleIdx="0" presStyleCnt="3"/>
      <dgm:spPr/>
    </dgm:pt>
    <dgm:pt modelId="{159822E8-A888-8643-880B-C979A68CE852}" type="pres">
      <dgm:prSet presAssocID="{B0908FD1-B336-C34B-9A10-914B95C0B1F4}" presName="vertSpace2" presStyleLbl="node1" presStyleIdx="0" presStyleCnt="3"/>
      <dgm:spPr/>
    </dgm:pt>
    <dgm:pt modelId="{881C88B4-350F-DA46-8BDC-F46D5B09F590}" type="pres">
      <dgm:prSet presAssocID="{B0908FD1-B336-C34B-9A10-914B95C0B1F4}" presName="circle2" presStyleLbl="node1" presStyleIdx="1" presStyleCnt="3"/>
      <dgm:spPr/>
    </dgm:pt>
    <dgm:pt modelId="{41E78E01-80A7-3D42-8676-455B66C354C3}" type="pres">
      <dgm:prSet presAssocID="{B0908FD1-B336-C34B-9A10-914B95C0B1F4}" presName="rect2" presStyleLbl="alignAcc1" presStyleIdx="1" presStyleCnt="3"/>
      <dgm:spPr/>
    </dgm:pt>
    <dgm:pt modelId="{9AA1D0EA-C69A-AD4F-A788-99B5FC12594B}" type="pres">
      <dgm:prSet presAssocID="{F3BB0D3D-E934-9F47-A2AD-4C13294B8BE6}" presName="vertSpace3" presStyleLbl="node1" presStyleIdx="1" presStyleCnt="3"/>
      <dgm:spPr/>
    </dgm:pt>
    <dgm:pt modelId="{01293A79-0F14-594A-B89D-D5E85891D51B}" type="pres">
      <dgm:prSet presAssocID="{F3BB0D3D-E934-9F47-A2AD-4C13294B8BE6}" presName="circle3" presStyleLbl="node1" presStyleIdx="2" presStyleCnt="3"/>
      <dgm:spPr/>
    </dgm:pt>
    <dgm:pt modelId="{850871D2-EA2B-B348-AC56-FBC549AE9AA6}" type="pres">
      <dgm:prSet presAssocID="{F3BB0D3D-E934-9F47-A2AD-4C13294B8BE6}" presName="rect3" presStyleLbl="alignAcc1" presStyleIdx="2" presStyleCnt="3"/>
      <dgm:spPr/>
    </dgm:pt>
    <dgm:pt modelId="{292ADBD2-4075-F546-AB1D-523F7309ADF9}" type="pres">
      <dgm:prSet presAssocID="{9E01B74B-7BC0-684D-92E5-682AF76F2A1A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D02386F9-EE30-8D49-BD4C-C14BB18E394B}" type="pres">
      <dgm:prSet presAssocID="{B0908FD1-B336-C34B-9A10-914B95C0B1F4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4A5946B1-9347-8E40-A192-D097C546E7D2}" type="pres">
      <dgm:prSet presAssocID="{F3BB0D3D-E934-9F47-A2AD-4C13294B8BE6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765F2408-71B1-084E-9C1D-75AC58688911}" type="presOf" srcId="{29CDBC44-B829-C744-AE62-B7D75AD79B78}" destId="{8DE2AB0C-0948-024F-A2DE-E8C268F48B55}" srcOrd="0" destOrd="0" presId="urn:microsoft.com/office/officeart/2005/8/layout/target3"/>
    <dgm:cxn modelId="{8D84470A-145F-A742-956F-37AEEE82CCC1}" srcId="{29CDBC44-B829-C744-AE62-B7D75AD79B78}" destId="{F3BB0D3D-E934-9F47-A2AD-4C13294B8BE6}" srcOrd="2" destOrd="0" parTransId="{166157FE-2800-D64E-8BE3-684156F4EDE4}" sibTransId="{7CD26B5F-72C9-8E4B-9490-6642FCF22A8A}"/>
    <dgm:cxn modelId="{AE16680A-356A-6246-9FAB-D6D22AA4C220}" type="presOf" srcId="{F3BB0D3D-E934-9F47-A2AD-4C13294B8BE6}" destId="{4A5946B1-9347-8E40-A192-D097C546E7D2}" srcOrd="1" destOrd="0" presId="urn:microsoft.com/office/officeart/2005/8/layout/target3"/>
    <dgm:cxn modelId="{6F90630E-85A6-FE4A-BFE0-8F983906D53E}" type="presOf" srcId="{B0908FD1-B336-C34B-9A10-914B95C0B1F4}" destId="{41E78E01-80A7-3D42-8676-455B66C354C3}" srcOrd="0" destOrd="0" presId="urn:microsoft.com/office/officeart/2005/8/layout/target3"/>
    <dgm:cxn modelId="{593D8A20-8DB7-384D-8609-AC96D3A4B7B7}" type="presOf" srcId="{9E01B74B-7BC0-684D-92E5-682AF76F2A1A}" destId="{292ADBD2-4075-F546-AB1D-523F7309ADF9}" srcOrd="1" destOrd="0" presId="urn:microsoft.com/office/officeart/2005/8/layout/target3"/>
    <dgm:cxn modelId="{864FF227-D8CB-C148-94F4-1023C617A044}" srcId="{29CDBC44-B829-C744-AE62-B7D75AD79B78}" destId="{B0908FD1-B336-C34B-9A10-914B95C0B1F4}" srcOrd="1" destOrd="0" parTransId="{F9CB9475-EC64-6D4B-A6AA-35094DC9CFA9}" sibTransId="{40C007C5-F293-5F43-828A-AD24CCFD45C2}"/>
    <dgm:cxn modelId="{FE414968-8382-0443-BB46-1E3A53204ACC}" srcId="{29CDBC44-B829-C744-AE62-B7D75AD79B78}" destId="{9E01B74B-7BC0-684D-92E5-682AF76F2A1A}" srcOrd="0" destOrd="0" parTransId="{D22F1ECA-2E6F-D244-BC9B-9D9A08E74138}" sibTransId="{7EFD635B-2C8B-DF4E-8D2C-84B90271E05D}"/>
    <dgm:cxn modelId="{44F2CE8E-BEF9-EE48-A5C8-EC041E8C1EA0}" type="presOf" srcId="{F3BB0D3D-E934-9F47-A2AD-4C13294B8BE6}" destId="{850871D2-EA2B-B348-AC56-FBC549AE9AA6}" srcOrd="0" destOrd="0" presId="urn:microsoft.com/office/officeart/2005/8/layout/target3"/>
    <dgm:cxn modelId="{382F50A1-B1FA-8349-8D4E-04B052BCF177}" type="presOf" srcId="{B0908FD1-B336-C34B-9A10-914B95C0B1F4}" destId="{D02386F9-EE30-8D49-BD4C-C14BB18E394B}" srcOrd="1" destOrd="0" presId="urn:microsoft.com/office/officeart/2005/8/layout/target3"/>
    <dgm:cxn modelId="{2C3AE5CE-EB9E-C942-9868-AB3EBA719525}" type="presOf" srcId="{9E01B74B-7BC0-684D-92E5-682AF76F2A1A}" destId="{C1A172B1-9D55-8F48-B6B4-7F96634C360A}" srcOrd="0" destOrd="0" presId="urn:microsoft.com/office/officeart/2005/8/layout/target3"/>
    <dgm:cxn modelId="{0227834D-9307-FF49-9D81-DF658FB2D97A}" type="presParOf" srcId="{8DE2AB0C-0948-024F-A2DE-E8C268F48B55}" destId="{71B7F9ED-F2D7-0B4E-9EAA-76527496BAB3}" srcOrd="0" destOrd="0" presId="urn:microsoft.com/office/officeart/2005/8/layout/target3"/>
    <dgm:cxn modelId="{7F7AF3EC-C3BF-9B40-BBBE-5C04399A0DDD}" type="presParOf" srcId="{8DE2AB0C-0948-024F-A2DE-E8C268F48B55}" destId="{45A82223-9E5A-D64D-84DD-19FCEEC938A4}" srcOrd="1" destOrd="0" presId="urn:microsoft.com/office/officeart/2005/8/layout/target3"/>
    <dgm:cxn modelId="{C84CCF9E-4AA9-5F4F-94A1-921BC8EF16C2}" type="presParOf" srcId="{8DE2AB0C-0948-024F-A2DE-E8C268F48B55}" destId="{C1A172B1-9D55-8F48-B6B4-7F96634C360A}" srcOrd="2" destOrd="0" presId="urn:microsoft.com/office/officeart/2005/8/layout/target3"/>
    <dgm:cxn modelId="{683B7A47-C5A2-A241-9A4D-48DB00AB1B1F}" type="presParOf" srcId="{8DE2AB0C-0948-024F-A2DE-E8C268F48B55}" destId="{159822E8-A888-8643-880B-C979A68CE852}" srcOrd="3" destOrd="0" presId="urn:microsoft.com/office/officeart/2005/8/layout/target3"/>
    <dgm:cxn modelId="{9711020A-E082-1342-ADF5-70DD6001BCC2}" type="presParOf" srcId="{8DE2AB0C-0948-024F-A2DE-E8C268F48B55}" destId="{881C88B4-350F-DA46-8BDC-F46D5B09F590}" srcOrd="4" destOrd="0" presId="urn:microsoft.com/office/officeart/2005/8/layout/target3"/>
    <dgm:cxn modelId="{937E1E34-8E32-7F4B-A3F1-E020E32D20A4}" type="presParOf" srcId="{8DE2AB0C-0948-024F-A2DE-E8C268F48B55}" destId="{41E78E01-80A7-3D42-8676-455B66C354C3}" srcOrd="5" destOrd="0" presId="urn:microsoft.com/office/officeart/2005/8/layout/target3"/>
    <dgm:cxn modelId="{1E5DEA99-2031-D34D-9A78-25FFB46A0812}" type="presParOf" srcId="{8DE2AB0C-0948-024F-A2DE-E8C268F48B55}" destId="{9AA1D0EA-C69A-AD4F-A788-99B5FC12594B}" srcOrd="6" destOrd="0" presId="urn:microsoft.com/office/officeart/2005/8/layout/target3"/>
    <dgm:cxn modelId="{FD0D9D97-7A99-C141-BAC6-7C43D2A30462}" type="presParOf" srcId="{8DE2AB0C-0948-024F-A2DE-E8C268F48B55}" destId="{01293A79-0F14-594A-B89D-D5E85891D51B}" srcOrd="7" destOrd="0" presId="urn:microsoft.com/office/officeart/2005/8/layout/target3"/>
    <dgm:cxn modelId="{66A9D32A-C658-EF44-9F92-B13C9BED9A20}" type="presParOf" srcId="{8DE2AB0C-0948-024F-A2DE-E8C268F48B55}" destId="{850871D2-EA2B-B348-AC56-FBC549AE9AA6}" srcOrd="8" destOrd="0" presId="urn:microsoft.com/office/officeart/2005/8/layout/target3"/>
    <dgm:cxn modelId="{F79DB777-0BC0-5D48-A9F0-3F8A4E1AA281}" type="presParOf" srcId="{8DE2AB0C-0948-024F-A2DE-E8C268F48B55}" destId="{292ADBD2-4075-F546-AB1D-523F7309ADF9}" srcOrd="9" destOrd="0" presId="urn:microsoft.com/office/officeart/2005/8/layout/target3"/>
    <dgm:cxn modelId="{D5328966-5F24-824E-92CE-D29DA209743D}" type="presParOf" srcId="{8DE2AB0C-0948-024F-A2DE-E8C268F48B55}" destId="{D02386F9-EE30-8D49-BD4C-C14BB18E394B}" srcOrd="10" destOrd="0" presId="urn:microsoft.com/office/officeart/2005/8/layout/target3"/>
    <dgm:cxn modelId="{8D13AA0C-F18A-E244-AE96-717FB81C9F19}" type="presParOf" srcId="{8DE2AB0C-0948-024F-A2DE-E8C268F48B55}" destId="{4A5946B1-9347-8E40-A192-D097C546E7D2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44B7B-6F52-A84B-B7D5-0D75B5221FD1}">
      <dsp:nvSpPr>
        <dsp:cNvPr id="0" name=""/>
        <dsp:cNvSpPr/>
      </dsp:nvSpPr>
      <dsp:spPr>
        <a:xfrm>
          <a:off x="0" y="3573"/>
          <a:ext cx="1052809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Aim </a:t>
          </a:r>
        </a:p>
      </dsp:txBody>
      <dsp:txXfrm>
        <a:off x="30442" y="34015"/>
        <a:ext cx="10467208" cy="562726"/>
      </dsp:txXfrm>
    </dsp:sp>
    <dsp:sp modelId="{2F399A42-2B37-ED42-A5C2-74A3F6B244D9}">
      <dsp:nvSpPr>
        <dsp:cNvPr id="0" name=""/>
        <dsp:cNvSpPr/>
      </dsp:nvSpPr>
      <dsp:spPr>
        <a:xfrm>
          <a:off x="0" y="627183"/>
          <a:ext cx="10528092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Gathering raw data from the network </a:t>
          </a:r>
        </a:p>
      </dsp:txBody>
      <dsp:txXfrm>
        <a:off x="0" y="627183"/>
        <a:ext cx="10528092" cy="497835"/>
      </dsp:txXfrm>
    </dsp:sp>
    <dsp:sp modelId="{3D8654EC-ECEA-134C-8DA0-19BBDAE1D0FF}">
      <dsp:nvSpPr>
        <dsp:cNvPr id="0" name=""/>
        <dsp:cNvSpPr/>
      </dsp:nvSpPr>
      <dsp:spPr>
        <a:xfrm>
          <a:off x="0" y="1125018"/>
          <a:ext cx="1052809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 </a:t>
          </a:r>
        </a:p>
      </dsp:txBody>
      <dsp:txXfrm>
        <a:off x="30442" y="1155460"/>
        <a:ext cx="10467208" cy="562726"/>
      </dsp:txXfrm>
    </dsp:sp>
    <dsp:sp modelId="{B0BA871E-0F1F-BC4A-A751-30E837560CF1}">
      <dsp:nvSpPr>
        <dsp:cNvPr id="0" name=""/>
        <dsp:cNvSpPr/>
      </dsp:nvSpPr>
      <dsp:spPr>
        <a:xfrm>
          <a:off x="0" y="1748628"/>
          <a:ext cx="10528092" cy="204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Understanding who is talking to who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Types of traffic in the network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Statistical Analysis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1748628"/>
        <a:ext cx="10528092" cy="2045160"/>
      </dsp:txXfrm>
    </dsp:sp>
    <dsp:sp modelId="{2E6777DA-73E7-5841-B09A-DBDBB1EF87C2}">
      <dsp:nvSpPr>
        <dsp:cNvPr id="0" name=""/>
        <dsp:cNvSpPr/>
      </dsp:nvSpPr>
      <dsp:spPr>
        <a:xfrm>
          <a:off x="0" y="3793788"/>
          <a:ext cx="1052809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Usage </a:t>
          </a:r>
        </a:p>
      </dsp:txBody>
      <dsp:txXfrm>
        <a:off x="30442" y="3824230"/>
        <a:ext cx="10467208" cy="562726"/>
      </dsp:txXfrm>
    </dsp:sp>
    <dsp:sp modelId="{A967FF83-C66B-2F4F-8140-72FB85778B90}">
      <dsp:nvSpPr>
        <dsp:cNvPr id="0" name=""/>
        <dsp:cNvSpPr/>
      </dsp:nvSpPr>
      <dsp:spPr>
        <a:xfrm>
          <a:off x="0" y="4417398"/>
          <a:ext cx="10528092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Troubleshooting and capacity management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Passive nature allows to monitor without detection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4417398"/>
        <a:ext cx="10528092" cy="153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CF0FC-C335-B341-B385-B61B80985DCA}">
      <dsp:nvSpPr>
        <dsp:cNvPr id="0" name=""/>
        <dsp:cNvSpPr/>
      </dsp:nvSpPr>
      <dsp:spPr>
        <a:xfrm rot="10800000">
          <a:off x="1901237" y="381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Also known as packet/network sniffers </a:t>
          </a:r>
        </a:p>
      </dsp:txBody>
      <dsp:txXfrm rot="10800000">
        <a:off x="2124339" y="381"/>
        <a:ext cx="6439342" cy="892410"/>
      </dsp:txXfrm>
    </dsp:sp>
    <dsp:sp modelId="{0F28762D-11B7-E544-A23E-3D54F4A4B43A}">
      <dsp:nvSpPr>
        <dsp:cNvPr id="0" name=""/>
        <dsp:cNvSpPr/>
      </dsp:nvSpPr>
      <dsp:spPr>
        <a:xfrm>
          <a:off x="1455031" y="381"/>
          <a:ext cx="892410" cy="8924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47963-CB96-A045-BCBA-DB631B1CAE47}">
      <dsp:nvSpPr>
        <dsp:cNvPr id="0" name=""/>
        <dsp:cNvSpPr/>
      </dsp:nvSpPr>
      <dsp:spPr>
        <a:xfrm rot="10800000">
          <a:off x="1901237" y="1115895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Intercepts and logs traffic on a network </a:t>
          </a:r>
        </a:p>
      </dsp:txBody>
      <dsp:txXfrm rot="10800000">
        <a:off x="2124339" y="1115895"/>
        <a:ext cx="6439342" cy="892410"/>
      </dsp:txXfrm>
    </dsp:sp>
    <dsp:sp modelId="{D64AEEAF-F243-264D-BE06-DBD0EC0C35BD}">
      <dsp:nvSpPr>
        <dsp:cNvPr id="0" name=""/>
        <dsp:cNvSpPr/>
      </dsp:nvSpPr>
      <dsp:spPr>
        <a:xfrm>
          <a:off x="1455031" y="1115895"/>
          <a:ext cx="892410" cy="8924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9FE79-9417-3143-A704-BF30515C3ED5}">
      <dsp:nvSpPr>
        <dsp:cNvPr id="0" name=""/>
        <dsp:cNvSpPr/>
      </dsp:nvSpPr>
      <dsp:spPr>
        <a:xfrm rot="10800000">
          <a:off x="1901237" y="2231408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is stored as ‘Packets’ </a:t>
          </a:r>
        </a:p>
      </dsp:txBody>
      <dsp:txXfrm rot="10800000">
        <a:off x="2124339" y="2231408"/>
        <a:ext cx="6439342" cy="892410"/>
      </dsp:txXfrm>
    </dsp:sp>
    <dsp:sp modelId="{FBE02500-C68B-E544-915D-7E30C12FCA63}">
      <dsp:nvSpPr>
        <dsp:cNvPr id="0" name=""/>
        <dsp:cNvSpPr/>
      </dsp:nvSpPr>
      <dsp:spPr>
        <a:xfrm>
          <a:off x="1455031" y="2231408"/>
          <a:ext cx="892410" cy="8924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B7CD5-D1C6-0B49-B1BF-173B6B4D127F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27B57-30E4-5F4E-A782-8A4D028F6F0E}">
      <dsp:nvSpPr>
        <dsp:cNvPr id="0" name=""/>
        <dsp:cNvSpPr/>
      </dsp:nvSpPr>
      <dsp:spPr>
        <a:xfrm>
          <a:off x="1562100" y="0"/>
          <a:ext cx="8456612" cy="312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Wireshark </a:t>
          </a:r>
        </a:p>
      </dsp:txBody>
      <dsp:txXfrm>
        <a:off x="1562100" y="0"/>
        <a:ext cx="8456612" cy="937262"/>
      </dsp:txXfrm>
    </dsp:sp>
    <dsp:sp modelId="{CC748D69-4D2D-C94E-B91D-31B1C69B3579}">
      <dsp:nvSpPr>
        <dsp:cNvPr id="0" name=""/>
        <dsp:cNvSpPr/>
      </dsp:nvSpPr>
      <dsp:spPr>
        <a:xfrm>
          <a:off x="546736" y="937262"/>
          <a:ext cx="2030728" cy="20307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EA12C-B057-DA4C-B084-AE050BA475E1}">
      <dsp:nvSpPr>
        <dsp:cNvPr id="0" name=""/>
        <dsp:cNvSpPr/>
      </dsp:nvSpPr>
      <dsp:spPr>
        <a:xfrm>
          <a:off x="1562100" y="937262"/>
          <a:ext cx="8456612" cy="20307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Tcpdump </a:t>
          </a:r>
        </a:p>
      </dsp:txBody>
      <dsp:txXfrm>
        <a:off x="1562100" y="937262"/>
        <a:ext cx="8456612" cy="937259"/>
      </dsp:txXfrm>
    </dsp:sp>
    <dsp:sp modelId="{0846FBCB-C133-1C49-A296-0620E259E9C1}">
      <dsp:nvSpPr>
        <dsp:cNvPr id="0" name=""/>
        <dsp:cNvSpPr/>
      </dsp:nvSpPr>
      <dsp:spPr>
        <a:xfrm>
          <a:off x="1093470" y="1874521"/>
          <a:ext cx="937259" cy="9372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4BF92-7F4B-6F48-B64E-3EA6C6019FB1}">
      <dsp:nvSpPr>
        <dsp:cNvPr id="0" name=""/>
        <dsp:cNvSpPr/>
      </dsp:nvSpPr>
      <dsp:spPr>
        <a:xfrm>
          <a:off x="1562100" y="1874521"/>
          <a:ext cx="8456612" cy="937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Cain an Abel  </a:t>
          </a:r>
        </a:p>
      </dsp:txBody>
      <dsp:txXfrm>
        <a:off x="1562100" y="1874521"/>
        <a:ext cx="8456612" cy="937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7F9ED-F2D7-0B4E-9EAA-76527496BAB3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72B1-9D55-8F48-B6B4-7F96634C360A}">
      <dsp:nvSpPr>
        <dsp:cNvPr id="0" name=""/>
        <dsp:cNvSpPr/>
      </dsp:nvSpPr>
      <dsp:spPr>
        <a:xfrm>
          <a:off x="1562100" y="0"/>
          <a:ext cx="8456612" cy="312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Wireshark </a:t>
          </a:r>
          <a:endParaRPr lang="en-US" sz="4300" kern="1200"/>
        </a:p>
      </dsp:txBody>
      <dsp:txXfrm>
        <a:off x="1562100" y="0"/>
        <a:ext cx="8456612" cy="937262"/>
      </dsp:txXfrm>
    </dsp:sp>
    <dsp:sp modelId="{881C88B4-350F-DA46-8BDC-F46D5B09F590}">
      <dsp:nvSpPr>
        <dsp:cNvPr id="0" name=""/>
        <dsp:cNvSpPr/>
      </dsp:nvSpPr>
      <dsp:spPr>
        <a:xfrm>
          <a:off x="546736" y="937262"/>
          <a:ext cx="2030728" cy="20307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78E01-80A7-3D42-8676-455B66C354C3}">
      <dsp:nvSpPr>
        <dsp:cNvPr id="0" name=""/>
        <dsp:cNvSpPr/>
      </dsp:nvSpPr>
      <dsp:spPr>
        <a:xfrm>
          <a:off x="1562100" y="937262"/>
          <a:ext cx="8456612" cy="20307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Tcpdump </a:t>
          </a:r>
        </a:p>
      </dsp:txBody>
      <dsp:txXfrm>
        <a:off x="1562100" y="937262"/>
        <a:ext cx="8456612" cy="937259"/>
      </dsp:txXfrm>
    </dsp:sp>
    <dsp:sp modelId="{01293A79-0F14-594A-B89D-D5E85891D51B}">
      <dsp:nvSpPr>
        <dsp:cNvPr id="0" name=""/>
        <dsp:cNvSpPr/>
      </dsp:nvSpPr>
      <dsp:spPr>
        <a:xfrm>
          <a:off x="1093470" y="1874521"/>
          <a:ext cx="937259" cy="9372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71D2-EA2B-B348-AC56-FBC549AE9AA6}">
      <dsp:nvSpPr>
        <dsp:cNvPr id="0" name=""/>
        <dsp:cNvSpPr/>
      </dsp:nvSpPr>
      <dsp:spPr>
        <a:xfrm>
          <a:off x="1562100" y="1874521"/>
          <a:ext cx="8456612" cy="937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Cain and Abel </a:t>
          </a:r>
        </a:p>
      </dsp:txBody>
      <dsp:txXfrm>
        <a:off x="1562100" y="1874521"/>
        <a:ext cx="8456612" cy="937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5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98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83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26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14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4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0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1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stream.com/reference-reading/tipsandtricks/379-top-10-wireshark-filters-2" TargetMode="External"/><Relationship Id="rId2" Type="http://schemas.openxmlformats.org/officeDocument/2006/relationships/hyperlink" Target="http://packetlife.net/media/library/13/Wireshark_Display_Filter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profitap.com/14-powerful-wireshark-filters-to-u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E457-20A6-4410-BD15-F04118F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913" r="36559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5D8A86-393E-B547-98E5-6DC4D8021A74}"/>
              </a:ext>
            </a:extLst>
          </p:cNvPr>
          <p:cNvSpPr txBox="1"/>
          <p:nvPr/>
        </p:nvSpPr>
        <p:spPr>
          <a:xfrm>
            <a:off x="7047720" y="1490895"/>
            <a:ext cx="4576761" cy="1141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7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F3D87-A43B-294B-AA32-A17190A216D8}"/>
              </a:ext>
            </a:extLst>
          </p:cNvPr>
          <p:cNvSpPr txBox="1"/>
          <p:nvPr/>
        </p:nvSpPr>
        <p:spPr>
          <a:xfrm>
            <a:off x="5017359" y="1861876"/>
            <a:ext cx="7030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Internet Protocol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E0C4B-909B-0444-8C5F-1D8DF5557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47" y="5886450"/>
            <a:ext cx="2545947" cy="670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4F014-CC3A-5644-8042-ED14E6AFFD9F}"/>
              </a:ext>
            </a:extLst>
          </p:cNvPr>
          <p:cNvSpPr txBox="1"/>
          <p:nvPr/>
        </p:nvSpPr>
        <p:spPr>
          <a:xfrm>
            <a:off x="9603205" y="5388425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Sponsored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31D5-B9BA-394D-9B7D-187261E18CB8}"/>
              </a:ext>
            </a:extLst>
          </p:cNvPr>
          <p:cNvSpPr txBox="1"/>
          <p:nvPr/>
        </p:nvSpPr>
        <p:spPr>
          <a:xfrm>
            <a:off x="7062876" y="1127427"/>
            <a:ext cx="3109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Workshop 5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E60-26B0-7B48-9B45-5DAC4D02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2AF7-2C7A-C841-88A3-35024954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69769"/>
            <a:ext cx="10018713" cy="3124201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Wikiversity – Internet Protocol Analysis </a:t>
            </a:r>
          </a:p>
          <a:p>
            <a:r>
              <a:rPr lang="en-US" dirty="0"/>
              <a:t>Display Filters Cheat Sheet </a:t>
            </a:r>
          </a:p>
          <a:p>
            <a:pPr lvl="1"/>
            <a:r>
              <a:rPr lang="en-US" dirty="0">
                <a:hlinkClick r:id="rId2"/>
              </a:rPr>
              <a:t>http://packetlife.net/media/library/13/Wireshark_Display_Filters.pdf</a:t>
            </a:r>
            <a:endParaRPr lang="en-US" dirty="0"/>
          </a:p>
          <a:p>
            <a:r>
              <a:rPr lang="en-US" dirty="0"/>
              <a:t>Top 15 Capture Filters: </a:t>
            </a:r>
          </a:p>
          <a:p>
            <a:pPr lvl="1"/>
            <a:r>
              <a:rPr lang="en-US" dirty="0">
                <a:hlinkClick r:id="rId3"/>
              </a:rPr>
              <a:t>https://www.cellstream.com/reference-reading/tipsandtricks/379-top-10-wireshark-filters-2</a:t>
            </a:r>
            <a:endParaRPr lang="en-US" dirty="0"/>
          </a:p>
          <a:p>
            <a:r>
              <a:rPr lang="en-US" dirty="0"/>
              <a:t>Top Display Filters: </a:t>
            </a:r>
          </a:p>
          <a:p>
            <a:pPr lvl="1"/>
            <a:r>
              <a:rPr lang="en-US" dirty="0">
                <a:hlinkClick r:id="rId4"/>
              </a:rPr>
              <a:t>https://insights.profitap.com/14-powerful-wireshark-filters-to-use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58BF-C3AA-0A42-BD4A-47A107D6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 hacking begin!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5CEF-4980-CE47-AFBD-4A12408D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0" y="10032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Root-me.org – Network Challenges</a:t>
            </a:r>
          </a:p>
          <a:p>
            <a:pPr marL="0" indent="0">
              <a:buNone/>
            </a:pPr>
            <a:r>
              <a:rPr lang="en-US" dirty="0"/>
              <a:t>Immersive Labs – Tools/ Packet Analysis Tools </a:t>
            </a:r>
          </a:p>
        </p:txBody>
      </p:sp>
    </p:spTree>
    <p:extLst>
      <p:ext uri="{BB962C8B-B14F-4D97-AF65-F5344CB8AC3E}">
        <p14:creationId xmlns:p14="http://schemas.microsoft.com/office/powerpoint/2010/main" val="22493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AB86-83BD-EE42-B6A7-3DA4B23C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4330"/>
            <a:ext cx="10018713" cy="1752599"/>
          </a:xfrm>
        </p:spPr>
        <p:txBody>
          <a:bodyPr/>
          <a:lstStyle/>
          <a:p>
            <a:r>
              <a:rPr lang="en-US" b="1" dirty="0"/>
              <a:t>Internet Protocol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40AE-90B7-F74E-998E-5C81C137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20" y="1421129"/>
            <a:ext cx="10018713" cy="3124201"/>
          </a:xfrm>
        </p:spPr>
        <p:txBody>
          <a:bodyPr/>
          <a:lstStyle/>
          <a:p>
            <a:r>
              <a:rPr lang="en-US" dirty="0"/>
              <a:t>Use of Packet analyzers to to capture, view and understand internet protocols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Internet Protocol</a:t>
            </a:r>
          </a:p>
          <a:p>
            <a:pPr lvl="1"/>
            <a:r>
              <a:rPr lang="en-US" dirty="0"/>
              <a:t>Conceptual model and communication protocol used by the Internet </a:t>
            </a:r>
          </a:p>
          <a:p>
            <a:pPr lvl="1"/>
            <a:r>
              <a:rPr lang="en-US" dirty="0"/>
              <a:t>Commonly known as the TCP/IP </a:t>
            </a:r>
          </a:p>
        </p:txBody>
      </p:sp>
    </p:spTree>
    <p:extLst>
      <p:ext uri="{BB962C8B-B14F-4D97-AF65-F5344CB8AC3E}">
        <p14:creationId xmlns:p14="http://schemas.microsoft.com/office/powerpoint/2010/main" val="31048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CCCA-1596-A544-B55B-5EBC68D5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1" y="-243590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6AABEC-2E3D-2A44-9126-C768A05D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959421"/>
              </p:ext>
            </p:extLst>
          </p:nvPr>
        </p:nvGraphicFramePr>
        <p:xfrm>
          <a:off x="1663908" y="884420"/>
          <a:ext cx="10528092" cy="595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33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DAC1-509A-D14B-B95D-44F6ADAB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1" y="457200"/>
            <a:ext cx="10018713" cy="1752599"/>
          </a:xfrm>
        </p:spPr>
        <p:txBody>
          <a:bodyPr/>
          <a:lstStyle/>
          <a:p>
            <a:r>
              <a:rPr lang="en-US" dirty="0"/>
              <a:t>Packet Analyzers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8A54AF-CDA5-764E-835A-2A7A520A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99956"/>
              </p:ext>
            </p:extLst>
          </p:nvPr>
        </p:nvGraphicFramePr>
        <p:xfrm>
          <a:off x="1614487" y="19811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28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E50-31C1-DF4A-93D6-9368543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330200"/>
            <a:ext cx="10018713" cy="1752599"/>
          </a:xfrm>
        </p:spPr>
        <p:txBody>
          <a:bodyPr/>
          <a:lstStyle/>
          <a:p>
            <a:r>
              <a:rPr lang="en-US" b="1" dirty="0"/>
              <a:t>Notable Packet Analyzers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3BFA7-06C5-B841-9BB2-ADBC594B7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206930"/>
              </p:ext>
            </p:extLst>
          </p:nvPr>
        </p:nvGraphicFramePr>
        <p:xfrm>
          <a:off x="1712910" y="20827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42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E50-31C1-DF4A-93D6-9368543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41" y="330200"/>
            <a:ext cx="10018713" cy="1752599"/>
          </a:xfrm>
        </p:spPr>
        <p:txBody>
          <a:bodyPr/>
          <a:lstStyle/>
          <a:p>
            <a:r>
              <a:rPr lang="en-US" dirty="0"/>
              <a:t>Notable Packet Analyzers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E86536-72D2-2A4E-8374-F8FC738B0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308939"/>
              </p:ext>
            </p:extLst>
          </p:nvPr>
        </p:nvGraphicFramePr>
        <p:xfrm>
          <a:off x="1712910" y="20827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DDDE-1B33-0242-AEA3-DF9BD943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3000" b="1" dirty="0"/>
              <a:t>Key Features: 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2D94691-3FF7-7842-8964-FACB6D30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800" dirty="0"/>
              <a:t>Deep Inspection of protocols</a:t>
            </a:r>
          </a:p>
          <a:p>
            <a:r>
              <a:rPr lang="en-US" sz="2800" dirty="0"/>
              <a:t>Uses </a:t>
            </a:r>
            <a:r>
              <a:rPr lang="en-US" sz="2800" dirty="0" err="1"/>
              <a:t>pcap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Data saved in </a:t>
            </a:r>
            <a:r>
              <a:rPr lang="en-US" sz="2800" b="1" i="1" dirty="0"/>
              <a:t>.</a:t>
            </a:r>
            <a:r>
              <a:rPr lang="en-US" sz="2800" b="1" i="1" dirty="0" err="1"/>
              <a:t>pcap</a:t>
            </a:r>
            <a:r>
              <a:rPr lang="en-US" sz="2800" b="1" i="1" dirty="0"/>
              <a:t> </a:t>
            </a:r>
            <a:r>
              <a:rPr lang="en-US" sz="2800" dirty="0"/>
              <a:t>format </a:t>
            </a:r>
          </a:p>
          <a:p>
            <a:r>
              <a:rPr lang="en-US" sz="2800" dirty="0"/>
              <a:t>Can operate in Promiscuous mode 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D9E7483-ED90-A148-99F0-09EE02342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742091"/>
            <a:ext cx="6240990" cy="29404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499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5919-7919-B240-B552-CE544BE3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Wireshark Allows Us To: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C8EA-9600-F148-84F8-FE3AB524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Capture live data from Ethernet, IEEE 802.11, PPP, loopback etc.</a:t>
            </a:r>
          </a:p>
          <a:p>
            <a:r>
              <a:rPr lang="en-US" sz="2800" dirty="0">
                <a:latin typeface="Helvetica" pitchFamily="2" charset="0"/>
              </a:rPr>
              <a:t>VoIP calls can be detected and media can be played (Proper Encoding)</a:t>
            </a:r>
          </a:p>
          <a:p>
            <a:r>
              <a:rPr lang="en-US" sz="2800" dirty="0">
                <a:latin typeface="Helvetica" pitchFamily="2" charset="0"/>
              </a:rPr>
              <a:t>Raw USB traffic can be captured </a:t>
            </a:r>
          </a:p>
          <a:p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4F2A-FFCB-4D4B-B5BD-EA2AB05F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Promiscuous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BCC5-6017-D943-A308-A003D8C5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18713" cy="3124201"/>
          </a:xfrm>
        </p:spPr>
        <p:txBody>
          <a:bodyPr/>
          <a:lstStyle/>
          <a:p>
            <a:r>
              <a:rPr lang="en-US" dirty="0"/>
              <a:t>Feature of a NIC or WNIC</a:t>
            </a:r>
          </a:p>
          <a:p>
            <a:r>
              <a:rPr lang="en-US" dirty="0"/>
              <a:t>Allows to pass all traffic that takes place in a router or Network  </a:t>
            </a:r>
          </a:p>
        </p:txBody>
      </p:sp>
    </p:spTree>
    <p:extLst>
      <p:ext uri="{BB962C8B-B14F-4D97-AF65-F5344CB8AC3E}">
        <p14:creationId xmlns:p14="http://schemas.microsoft.com/office/powerpoint/2010/main" val="134837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276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Helvetica</vt:lpstr>
      <vt:lpstr>Parallax</vt:lpstr>
      <vt:lpstr>PowerPoint Presentation</vt:lpstr>
      <vt:lpstr>Internet Protocol Analysis </vt:lpstr>
      <vt:lpstr>PowerPoint Presentation</vt:lpstr>
      <vt:lpstr>Packet Analyzers</vt:lpstr>
      <vt:lpstr>Notable Packet Analyzers </vt:lpstr>
      <vt:lpstr>Notable Packet Analyzers </vt:lpstr>
      <vt:lpstr>Key Features: </vt:lpstr>
      <vt:lpstr>Wireshark Allows Us To: </vt:lpstr>
      <vt:lpstr>Promiscuous Mode </vt:lpstr>
      <vt:lpstr>Handy Resources</vt:lpstr>
      <vt:lpstr>Let the hacking begin!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 Ahsan</dc:creator>
  <cp:lastModifiedBy>Kaif Ahsan</cp:lastModifiedBy>
  <cp:revision>10</cp:revision>
  <dcterms:created xsi:type="dcterms:W3CDTF">2019-04-10T03:53:30Z</dcterms:created>
  <dcterms:modified xsi:type="dcterms:W3CDTF">2019-04-11T02:17:15Z</dcterms:modified>
</cp:coreProperties>
</file>