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7"/>
  </p:normalViewPr>
  <p:slideViewPr>
    <p:cSldViewPr snapToGrid="0" snapToObjects="1">
      <p:cViewPr varScale="1">
        <p:scale>
          <a:sx n="136" d="100"/>
          <a:sy n="13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6792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45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64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00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92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5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3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12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94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8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122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owasp.org/index.php/Cross-Site_Request_Forgery_(CSRF)_Prevention_Cheat_Shee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 Site </a:t>
            </a:r>
            <a:r>
              <a:rPr lang="en" dirty="0" smtClean="0"/>
              <a:t>Scripting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Melbourne Information Security 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CSRF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explained by a demonstration: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&lt;img src='http://crapbank.com/?funds=5000?rec=hack0r' style=”display: none”/&gt;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Imagine that was in an email and you were using a shitty, insecure web email client, AND you were logged into crapbank.com.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you stop that?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CSRF tokens and: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https://www.owasp.org/index.php/Cross-Site_Request_Forgery_(CSRF)_Prevention_Cheat_Sheet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 by Thomas Wang</a:t>
            </a:r>
          </a:p>
          <a:p>
            <a:r>
              <a:rPr lang="en-US" dirty="0" smtClean="0"/>
              <a:t>Updated by </a:t>
            </a:r>
            <a:r>
              <a:rPr lang="en-US" err="1" smtClean="0"/>
              <a:t>Tarnvir</a:t>
            </a:r>
            <a:r>
              <a:rPr lang="en-US" smtClean="0"/>
              <a:t> Grewal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session should not be difficult for newcomers. Still, it will be greatly beneficial if you have an understanding of: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HTML and the DOM.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JavaScript.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General programming skills.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 is assumed you know about: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HTTP.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Cookies.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And are using Chrome or Firefox.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 will: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about XSS attacks and use them to create phishing pages, create keyloggers, and capture login secrets.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about CSRF attacks and how to execute them in conjunction with spear phishing.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Briefly discuss mitigation for both attacks.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Site Scripting. We’ll learn through example: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blog exists on the internet. Users can publicly post comments that everybody </a:t>
            </a:r>
            <a:r>
              <a:rPr lang="en" i="1"/>
              <a:t>that visits the site</a:t>
            </a:r>
            <a:r>
              <a:rPr lang="en"/>
              <a:t> will see.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 means if you look at the HTML source after posting a comment, the comment you just made will appear.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stopping a user from adding HTML elements or JavaScript to that comment box and having the page look different/execute scripts whenever somebody visits the page?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XSS.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Example (XSS on Webgoat)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 like trying the “single quote double quote” (‘“) to test if an SQL injection might work, you can do a very basic test for XSS: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&lt;script&gt;console.log(“pwned”);&lt;/script&gt;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this on the first XSS question on WebGoat. What happens in the developer tools console?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no restriction to what we can do. This entire attack happens on the browser of the target. This is a significant difference to Injection.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 means the browser the target is using can be a factor into the success of certain attacks.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HttpOnly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Cookies have flags. One such flag is HttpOnly which, when read, can prevent JavaScript from reading local cookie values. It can only be accessed and mutated via HTTP requests.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modern browsers understand the flag.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Actually, it’s a pretty old security feature, but the point is: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Update your browsers.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Keep informed about security as it constantly shifts and changes.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 the questions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We</a:t>
            </a:r>
            <a:r>
              <a:rPr lang="en" dirty="0" smtClean="0"/>
              <a:t> </a:t>
            </a:r>
            <a:r>
              <a:rPr lang="en" dirty="0"/>
              <a:t>will now move on to the </a:t>
            </a:r>
            <a:r>
              <a:rPr lang="en-US" dirty="0" smtClean="0"/>
              <a:t>workshop guide </a:t>
            </a:r>
            <a:r>
              <a:rPr lang="en" dirty="0" smtClean="0"/>
              <a:t>questions</a:t>
            </a:r>
            <a:r>
              <a:rPr lang="en" dirty="0"/>
              <a:t>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If </a:t>
            </a:r>
            <a:r>
              <a:rPr lang="en" dirty="0"/>
              <a:t>you don’t understand, Google it. Then ask around.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This needs to be said.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90% of what you see in competitions will be new to you or difficult: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E.g.: can you </a:t>
            </a:r>
            <a:r>
              <a:rPr lang="en" dirty="0" err="1"/>
              <a:t>memorise</a:t>
            </a:r>
            <a:r>
              <a:rPr lang="en" dirty="0"/>
              <a:t> RSA with Chinese Remainder Theorem?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Do you remember the entire spec of the Timed One-Time Password Algorithm (TOTP)?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advice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don’t need to understand 100% of the topic.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Just know what you are doing, and why it works.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There is no such thing as cheating.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...except looking at the solution/hints when doing WebGoat or similar practice CTFs.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of course don’t flat out ask other competitors for the solution.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anything and everything at your disposal. This kind of stuff is why this field of work can be so much fun: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to point B from point A.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anything you want (except don’t break the law).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$$$$.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little that is more satisfying than finally getting a flag after ~6 hours. Anyone who has done CySCA here before can attest to that.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Samy is my Hero!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Self propagating MySpace worm that changes all profile banners to “Samy is my Hero” and adding a script that would infect any other user that visited an infected page.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Samy was charged with a felony and went to prison for a “harmless” hack.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also happened with TweetDeck not too long ago.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2006, Netflix accounts could be fully compromised using CSRF.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ING Direct (a bank) showed instances of illicit transfers caused by CSRF.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CSRF attack on PayPal’s profile images in 2016 allowed changing a logged in user’s profile image arbitrarily.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XSS is often used to steal session cookies and install JavaScript keyloggers. There are too many records of this to count.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793</Words>
  <Application>Microsoft Macintosh PowerPoint</Application>
  <PresentationFormat>On-screen Show (16:9)</PresentationFormat>
  <Paragraphs>72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Dark</vt:lpstr>
      <vt:lpstr>Cross Site Scripting</vt:lpstr>
      <vt:lpstr>Requirements</vt:lpstr>
      <vt:lpstr>Target</vt:lpstr>
      <vt:lpstr>XSS</vt:lpstr>
      <vt:lpstr>Learning from Example (XSS on Webgoat)</vt:lpstr>
      <vt:lpstr>HttpOnly</vt:lpstr>
      <vt:lpstr>Onto the questions</vt:lpstr>
      <vt:lpstr>More advice</vt:lpstr>
      <vt:lpstr>Historical</vt:lpstr>
      <vt:lpstr>CSRF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Site Scripting</dc:title>
  <cp:lastModifiedBy>Microsoft Office User</cp:lastModifiedBy>
  <cp:revision>4</cp:revision>
  <dcterms:modified xsi:type="dcterms:W3CDTF">2018-04-14T00:23:53Z</dcterms:modified>
</cp:coreProperties>
</file>