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55C7690-8BFF-484E-B4FC-7FFC77294C98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2C7B-A89A-4827-A564-45F65F4E8604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6BBF4-3A72-4729-968B-2225F570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everyone. </a:t>
            </a:r>
          </a:p>
          <a:p>
            <a:endParaRPr lang="en-US" dirty="0"/>
          </a:p>
          <a:p>
            <a:r>
              <a:rPr lang="en-US" dirty="0"/>
              <a:t>Introduce myself</a:t>
            </a:r>
          </a:p>
          <a:p>
            <a:endParaRPr lang="en-US" dirty="0"/>
          </a:p>
          <a:p>
            <a:r>
              <a:rPr lang="en-US" dirty="0"/>
              <a:t>Hope everyone had a good break</a:t>
            </a:r>
          </a:p>
          <a:p>
            <a:endParaRPr lang="en-US" dirty="0"/>
          </a:p>
          <a:p>
            <a:r>
              <a:rPr lang="en-US" dirty="0"/>
              <a:t>This is going to be Bit of a intro to the club /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6BBF4-3A72-4729-968B-2225F57031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7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returning members welcome back</a:t>
            </a:r>
          </a:p>
          <a:p>
            <a:endParaRPr lang="en-US" dirty="0"/>
          </a:p>
          <a:p>
            <a:r>
              <a:rPr lang="en-US" dirty="0"/>
              <a:t>And  a warm welcome to all new members</a:t>
            </a:r>
          </a:p>
          <a:p>
            <a:endParaRPr lang="en-US" dirty="0"/>
          </a:p>
          <a:p>
            <a:r>
              <a:rPr lang="en-US" dirty="0"/>
              <a:t>We are information security club </a:t>
            </a:r>
          </a:p>
          <a:p>
            <a:endParaRPr lang="en-US" dirty="0"/>
          </a:p>
          <a:p>
            <a:r>
              <a:rPr lang="en-US" dirty="0"/>
              <a:t>Focus on cyber security</a:t>
            </a:r>
          </a:p>
          <a:p>
            <a:endParaRPr lang="en-US" dirty="0"/>
          </a:p>
          <a:p>
            <a:r>
              <a:rPr lang="en-US" dirty="0"/>
              <a:t>A little bit about the club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6BBF4-3A72-4729-968B-2225F57031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9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hack that which you have permission of hacking</a:t>
            </a:r>
          </a:p>
          <a:p>
            <a:endParaRPr lang="en-US" dirty="0"/>
          </a:p>
          <a:p>
            <a:r>
              <a:rPr lang="en-US" dirty="0"/>
              <a:t>Custom workshop challenges </a:t>
            </a:r>
          </a:p>
          <a:p>
            <a:endParaRPr lang="en-US" dirty="0"/>
          </a:p>
          <a:p>
            <a:r>
              <a:rPr lang="en-US" dirty="0"/>
              <a:t>Return back to them since </a:t>
            </a:r>
            <a:r>
              <a:rPr lang="en-US" dirty="0" err="1"/>
              <a:t>CySCA</a:t>
            </a:r>
            <a:r>
              <a:rPr lang="en-US" dirty="0"/>
              <a:t> is gone</a:t>
            </a:r>
          </a:p>
          <a:p>
            <a:endParaRPr lang="en-US" dirty="0"/>
          </a:p>
          <a:p>
            <a:r>
              <a:rPr lang="en-US" dirty="0"/>
              <a:t>Shift the focus off technical and focus towards broader aspects of the industry</a:t>
            </a:r>
          </a:p>
          <a:p>
            <a:endParaRPr lang="en-US" dirty="0"/>
          </a:p>
          <a:p>
            <a:r>
              <a:rPr lang="en-US" dirty="0"/>
              <a:t>Join: Fb, discord, follow website. All slides are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6BBF4-3A72-4729-968B-2225F57031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71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hack that which you have permission of hacking</a:t>
            </a:r>
          </a:p>
          <a:p>
            <a:endParaRPr lang="en-US" dirty="0"/>
          </a:p>
          <a:p>
            <a:r>
              <a:rPr lang="en-US" dirty="0"/>
              <a:t>Custom workshop challenges </a:t>
            </a:r>
          </a:p>
          <a:p>
            <a:endParaRPr lang="en-US" dirty="0"/>
          </a:p>
          <a:p>
            <a:r>
              <a:rPr lang="en-US" dirty="0"/>
              <a:t>Return back to them since </a:t>
            </a:r>
            <a:r>
              <a:rPr lang="en-US" dirty="0" err="1"/>
              <a:t>CySCA</a:t>
            </a:r>
            <a:r>
              <a:rPr lang="en-US" dirty="0"/>
              <a:t> is gone</a:t>
            </a:r>
          </a:p>
          <a:p>
            <a:endParaRPr lang="en-US" dirty="0"/>
          </a:p>
          <a:p>
            <a:r>
              <a:rPr lang="en-US" dirty="0"/>
              <a:t>Shift the focus off technical and focus towards broader aspects of the industry</a:t>
            </a:r>
          </a:p>
          <a:p>
            <a:endParaRPr lang="en-US" dirty="0"/>
          </a:p>
          <a:p>
            <a:r>
              <a:rPr lang="en-US" dirty="0"/>
              <a:t>Join: Fb, discord, follow website. All slides are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6BBF4-3A72-4729-968B-2225F57031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94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hack that which you have permission of hacking</a:t>
            </a:r>
          </a:p>
          <a:p>
            <a:endParaRPr lang="en-US" dirty="0"/>
          </a:p>
          <a:p>
            <a:r>
              <a:rPr lang="en-US" dirty="0"/>
              <a:t>Custom workshop challenges </a:t>
            </a:r>
          </a:p>
          <a:p>
            <a:endParaRPr lang="en-US" dirty="0"/>
          </a:p>
          <a:p>
            <a:r>
              <a:rPr lang="en-US" dirty="0"/>
              <a:t>Return back to them since </a:t>
            </a:r>
            <a:r>
              <a:rPr lang="en-US" dirty="0" err="1"/>
              <a:t>CySCA</a:t>
            </a:r>
            <a:r>
              <a:rPr lang="en-US" dirty="0"/>
              <a:t> is gone</a:t>
            </a:r>
          </a:p>
          <a:p>
            <a:endParaRPr lang="en-US" dirty="0"/>
          </a:p>
          <a:p>
            <a:r>
              <a:rPr lang="en-US" dirty="0"/>
              <a:t>Shift the focus off technical and focus towards broader aspects of the industry</a:t>
            </a:r>
          </a:p>
          <a:p>
            <a:endParaRPr lang="en-US" dirty="0"/>
          </a:p>
          <a:p>
            <a:r>
              <a:rPr lang="en-US" dirty="0"/>
              <a:t>Join: Fb, discord, follow website. All slides are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6BBF4-3A72-4729-968B-2225F57031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2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959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63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4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1416-CB41-4B1C-940A-B6B25A3E0E4E}" type="datetimeFigureOut">
              <a:rPr lang="en-US" smtClean="0"/>
              <a:t>08/14/19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E109-2683-48E5-B58A-5DEDF52C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4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A5140B-5D69-493A-98E2-7291B7782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10" y="489037"/>
            <a:ext cx="2259277" cy="2464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0B9E58-E42E-4216-9F39-24F7DB9DF500}"/>
              </a:ext>
            </a:extLst>
          </p:cNvPr>
          <p:cNvSpPr txBox="1"/>
          <p:nvPr/>
        </p:nvSpPr>
        <p:spPr>
          <a:xfrm>
            <a:off x="3279962" y="3429000"/>
            <a:ext cx="6505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University of Melbourne </a:t>
            </a:r>
          </a:p>
          <a:p>
            <a:pPr algn="ctr"/>
            <a:r>
              <a:rPr lang="en-US" sz="4400" dirty="0"/>
              <a:t>Information Security Club</a:t>
            </a:r>
          </a:p>
          <a:p>
            <a:pPr algn="ctr"/>
            <a:r>
              <a:rPr lang="en-US" sz="4400" dirty="0"/>
              <a:t>(MISC)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1D0895-CD01-4615-B4CC-55EA3299E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09" y="232537"/>
            <a:ext cx="1945641" cy="5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14BC-D8DA-4467-83AE-20D892D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71662"/>
            <a:ext cx="9905998" cy="311467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What is SQL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C10EE74-FA05-4E3D-8E85-7A7D851F3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900" y="2354894"/>
            <a:ext cx="1606197" cy="17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2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14BC-D8DA-4467-83AE-20D892D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1" y="1066475"/>
            <a:ext cx="6486524" cy="128841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SQL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C10EE74-FA05-4E3D-8E85-7A7D851F3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900" y="2354894"/>
            <a:ext cx="1606197" cy="1751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E524C-DCD0-422F-84BB-66834378DABF}"/>
              </a:ext>
            </a:extLst>
          </p:cNvPr>
          <p:cNvSpPr txBox="1"/>
          <p:nvPr/>
        </p:nvSpPr>
        <p:spPr>
          <a:xfrm>
            <a:off x="2390774" y="2781300"/>
            <a:ext cx="6965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Structured 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Programming Language (</a:t>
            </a:r>
            <a:r>
              <a:rPr lang="en-US" sz="2800" dirty="0" err="1"/>
              <a:t>kinda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Used for relational databases. Way to get data from relational DBs</a:t>
            </a:r>
          </a:p>
        </p:txBody>
      </p:sp>
    </p:spTree>
    <p:extLst>
      <p:ext uri="{BB962C8B-B14F-4D97-AF65-F5344CB8AC3E}">
        <p14:creationId xmlns:p14="http://schemas.microsoft.com/office/powerpoint/2010/main" val="197287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14BC-D8DA-4467-83AE-20D892D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1" y="1066475"/>
            <a:ext cx="6486524" cy="128841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SQL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C10EE74-FA05-4E3D-8E85-7A7D851F3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900" y="2354894"/>
            <a:ext cx="1606197" cy="1751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E524C-DCD0-422F-84BB-66834378DABF}"/>
              </a:ext>
            </a:extLst>
          </p:cNvPr>
          <p:cNvSpPr txBox="1"/>
          <p:nvPr/>
        </p:nvSpPr>
        <p:spPr>
          <a:xfrm>
            <a:off x="2390774" y="2781300"/>
            <a:ext cx="6402351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600"/>
              </a:spcBef>
            </a:pPr>
            <a:r>
              <a:rPr lang="en-US" sz="3200" dirty="0"/>
              <a:t>SQL looks like this:</a:t>
            </a:r>
          </a:p>
          <a:p>
            <a:pPr lvl="0" algn="ctr">
              <a:spcBef>
                <a:spcPts val="1600"/>
              </a:spcBef>
              <a:spcAft>
                <a:spcPts val="1600"/>
              </a:spcAft>
            </a:pP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SELECT * FROM `Users` WHERE `</a:t>
            </a:r>
            <a:r>
              <a:rPr lang="en-US" sz="3200" dirty="0" err="1"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` = “foo”;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51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14BC-D8DA-4467-83AE-20D892D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1" y="1066475"/>
            <a:ext cx="6486524" cy="128841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SQL Database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C10EE74-FA05-4E3D-8E85-7A7D851F3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900" y="2354894"/>
            <a:ext cx="1606197" cy="1751816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02854BEA-BAFD-4888-8C58-A1AEBBED6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1" y="4145695"/>
            <a:ext cx="7239000" cy="1645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CDBDFA-3888-41AC-A05E-542B266A9595}"/>
              </a:ext>
            </a:extLst>
          </p:cNvPr>
          <p:cNvSpPr/>
          <p:nvPr/>
        </p:nvSpPr>
        <p:spPr>
          <a:xfrm>
            <a:off x="2590801" y="278266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2400" dirty="0"/>
              <a:t>For instance, with the previous example, this is a database “table” called “Users”:</a:t>
            </a:r>
          </a:p>
        </p:txBody>
      </p:sp>
    </p:spTree>
    <p:extLst>
      <p:ext uri="{BB962C8B-B14F-4D97-AF65-F5344CB8AC3E}">
        <p14:creationId xmlns:p14="http://schemas.microsoft.com/office/powerpoint/2010/main" val="10070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273</Words>
  <Application>Microsoft Office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Tw Cen MT</vt:lpstr>
      <vt:lpstr>Circuit</vt:lpstr>
      <vt:lpstr>PowerPoint Presentation</vt:lpstr>
      <vt:lpstr>What is SQL</vt:lpstr>
      <vt:lpstr>SQL</vt:lpstr>
      <vt:lpstr>SQL</vt:lpstr>
      <vt:lpstr>SQL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Asil Mian</dc:creator>
  <cp:lastModifiedBy>Asil Mian</cp:lastModifiedBy>
  <cp:revision>18</cp:revision>
  <dcterms:created xsi:type="dcterms:W3CDTF">2019-07-27T11:12:40Z</dcterms:created>
  <dcterms:modified xsi:type="dcterms:W3CDTF">2019-08-14T13:07:27Z</dcterms:modified>
</cp:coreProperties>
</file>