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0"/>
  </p:notesMasterIdLst>
  <p:sldIdLst>
    <p:sldId id="256" r:id="rId2"/>
    <p:sldId id="283" r:id="rId3"/>
    <p:sldId id="280" r:id="rId4"/>
    <p:sldId id="288" r:id="rId5"/>
    <p:sldId id="281" r:id="rId6"/>
    <p:sldId id="282" r:id="rId7"/>
    <p:sldId id="284" r:id="rId8"/>
    <p:sldId id="286" r:id="rId9"/>
    <p:sldId id="285" r:id="rId10"/>
    <p:sldId id="287" r:id="rId11"/>
    <p:sldId id="289" r:id="rId12"/>
    <p:sldId id="291" r:id="rId13"/>
    <p:sldId id="292" r:id="rId14"/>
    <p:sldId id="294" r:id="rId15"/>
    <p:sldId id="293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2" autoAdjust="0"/>
    <p:restoredTop sz="88449" autoAdjust="0"/>
  </p:normalViewPr>
  <p:slideViewPr>
    <p:cSldViewPr snapToGrid="0">
      <p:cViewPr varScale="1">
        <p:scale>
          <a:sx n="85" d="100"/>
          <a:sy n="85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F4FC4-D6FB-490F-A9B3-AC8228FB5C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CF5494-4D2C-4D8A-8BEA-4F4D8D4C927A}">
      <dgm:prSet/>
      <dgm:spPr/>
      <dgm:t>
        <a:bodyPr/>
        <a:lstStyle/>
        <a:p>
          <a:r>
            <a:rPr lang="en-AU"/>
            <a:t>Injection is a broad topic in information security</a:t>
          </a:r>
          <a:endParaRPr lang="en-US"/>
        </a:p>
      </dgm:t>
    </dgm:pt>
    <dgm:pt modelId="{D3CFD48C-14B3-4AE2-B19B-6D55D8E86000}" type="parTrans" cxnId="{8BAE2ADC-BB39-45A6-8A06-69DC6B10F5D4}">
      <dgm:prSet/>
      <dgm:spPr/>
      <dgm:t>
        <a:bodyPr/>
        <a:lstStyle/>
        <a:p>
          <a:endParaRPr lang="en-US"/>
        </a:p>
      </dgm:t>
    </dgm:pt>
    <dgm:pt modelId="{E237898A-CA2F-4325-BA11-97C0C62AE4EF}" type="sibTrans" cxnId="{8BAE2ADC-BB39-45A6-8A06-69DC6B10F5D4}">
      <dgm:prSet/>
      <dgm:spPr/>
      <dgm:t>
        <a:bodyPr/>
        <a:lstStyle/>
        <a:p>
          <a:endParaRPr lang="en-US"/>
        </a:p>
      </dgm:t>
    </dgm:pt>
    <dgm:pt modelId="{F3B720F3-D375-4049-8276-42A25C9A4DCE}">
      <dgm:prSet/>
      <dgm:spPr/>
      <dgm:t>
        <a:bodyPr/>
        <a:lstStyle/>
        <a:p>
          <a:r>
            <a:rPr lang="en-AU"/>
            <a:t>Consistently rated as one of the top web application security risks </a:t>
          </a:r>
          <a:endParaRPr lang="en-US"/>
        </a:p>
      </dgm:t>
    </dgm:pt>
    <dgm:pt modelId="{6007E7DD-B7A9-4ACD-9973-A2650010A447}" type="parTrans" cxnId="{7E45DE01-9552-476D-A7B3-60166FFB93B5}">
      <dgm:prSet/>
      <dgm:spPr/>
      <dgm:t>
        <a:bodyPr/>
        <a:lstStyle/>
        <a:p>
          <a:endParaRPr lang="en-US"/>
        </a:p>
      </dgm:t>
    </dgm:pt>
    <dgm:pt modelId="{35724A17-0B4E-4707-81EF-AC5FEB4D194D}" type="sibTrans" cxnId="{7E45DE01-9552-476D-A7B3-60166FFB93B5}">
      <dgm:prSet/>
      <dgm:spPr/>
      <dgm:t>
        <a:bodyPr/>
        <a:lstStyle/>
        <a:p>
          <a:endParaRPr lang="en-US"/>
        </a:p>
      </dgm:t>
    </dgm:pt>
    <dgm:pt modelId="{D6A12FC8-BC27-4BA4-8A6D-E706E2687F0D}">
      <dgm:prSet/>
      <dgm:spPr/>
      <dgm:t>
        <a:bodyPr/>
        <a:lstStyle/>
        <a:p>
          <a:r>
            <a:rPr lang="en-AU"/>
            <a:t>(OWASP top 10)</a:t>
          </a:r>
          <a:endParaRPr lang="en-US"/>
        </a:p>
      </dgm:t>
    </dgm:pt>
    <dgm:pt modelId="{1AB3BB51-BA2C-4E48-945F-E8218D9CC666}" type="parTrans" cxnId="{876E255F-4539-4D83-A8C4-3B48296D92F8}">
      <dgm:prSet/>
      <dgm:spPr/>
      <dgm:t>
        <a:bodyPr/>
        <a:lstStyle/>
        <a:p>
          <a:endParaRPr lang="en-US"/>
        </a:p>
      </dgm:t>
    </dgm:pt>
    <dgm:pt modelId="{5467506B-BDE4-4E65-82E5-A30A8DD44CBE}" type="sibTrans" cxnId="{876E255F-4539-4D83-A8C4-3B48296D92F8}">
      <dgm:prSet/>
      <dgm:spPr/>
      <dgm:t>
        <a:bodyPr/>
        <a:lstStyle/>
        <a:p>
          <a:endParaRPr lang="en-US"/>
        </a:p>
      </dgm:t>
    </dgm:pt>
    <dgm:pt modelId="{0A9EE1B9-852B-4175-BC86-9796261A906A}">
      <dgm:prSet/>
      <dgm:spPr/>
      <dgm:t>
        <a:bodyPr/>
        <a:lstStyle/>
        <a:p>
          <a:r>
            <a:rPr lang="en-AU"/>
            <a:t>A good topic to begin building intuition in information security</a:t>
          </a:r>
          <a:endParaRPr lang="en-US"/>
        </a:p>
      </dgm:t>
    </dgm:pt>
    <dgm:pt modelId="{5698A6AE-AD5C-4AF0-B0F0-DEED014875BD}" type="parTrans" cxnId="{320EF6FE-3C29-4DD0-8791-A9C1843BE363}">
      <dgm:prSet/>
      <dgm:spPr/>
      <dgm:t>
        <a:bodyPr/>
        <a:lstStyle/>
        <a:p>
          <a:endParaRPr lang="en-US"/>
        </a:p>
      </dgm:t>
    </dgm:pt>
    <dgm:pt modelId="{544EF777-72B9-45F0-AB7B-A90CBC305067}" type="sibTrans" cxnId="{320EF6FE-3C29-4DD0-8791-A9C1843BE363}">
      <dgm:prSet/>
      <dgm:spPr/>
      <dgm:t>
        <a:bodyPr/>
        <a:lstStyle/>
        <a:p>
          <a:endParaRPr lang="en-US"/>
        </a:p>
      </dgm:t>
    </dgm:pt>
    <dgm:pt modelId="{D8D91C6D-B070-4371-B6F1-68D65D3D3DCD}" type="pres">
      <dgm:prSet presAssocID="{CAEF4FC4-D6FB-490F-A9B3-AC8228FB5C29}" presName="root" presStyleCnt="0">
        <dgm:presLayoutVars>
          <dgm:dir/>
          <dgm:resizeHandles val="exact"/>
        </dgm:presLayoutVars>
      </dgm:prSet>
      <dgm:spPr/>
    </dgm:pt>
    <dgm:pt modelId="{D7566E0F-140B-414B-94F1-2D1BB1162FAC}" type="pres">
      <dgm:prSet presAssocID="{2ACF5494-4D2C-4D8A-8BEA-4F4D8D4C927A}" presName="compNode" presStyleCnt="0"/>
      <dgm:spPr/>
    </dgm:pt>
    <dgm:pt modelId="{0D6CC0C1-60B2-4249-84C2-2B1A779471D6}" type="pres">
      <dgm:prSet presAssocID="{2ACF5494-4D2C-4D8A-8BEA-4F4D8D4C927A}" presName="bgRect" presStyleLbl="bgShp" presStyleIdx="0" presStyleCnt="3"/>
      <dgm:spPr/>
    </dgm:pt>
    <dgm:pt modelId="{8C827B9E-29AA-4FC4-950D-0246B14E14C4}" type="pres">
      <dgm:prSet presAssocID="{2ACF5494-4D2C-4D8A-8BEA-4F4D8D4C92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4E904BB1-6BFB-43F6-AE33-C68511A87AC0}" type="pres">
      <dgm:prSet presAssocID="{2ACF5494-4D2C-4D8A-8BEA-4F4D8D4C927A}" presName="spaceRect" presStyleCnt="0"/>
      <dgm:spPr/>
    </dgm:pt>
    <dgm:pt modelId="{648556EC-A553-4E45-9516-5503EA2F9185}" type="pres">
      <dgm:prSet presAssocID="{2ACF5494-4D2C-4D8A-8BEA-4F4D8D4C927A}" presName="parTx" presStyleLbl="revTx" presStyleIdx="0" presStyleCnt="4">
        <dgm:presLayoutVars>
          <dgm:chMax val="0"/>
          <dgm:chPref val="0"/>
        </dgm:presLayoutVars>
      </dgm:prSet>
      <dgm:spPr/>
    </dgm:pt>
    <dgm:pt modelId="{C5F7C78F-2B3A-40A2-858B-5B6391A75929}" type="pres">
      <dgm:prSet presAssocID="{E237898A-CA2F-4325-BA11-97C0C62AE4EF}" presName="sibTrans" presStyleCnt="0"/>
      <dgm:spPr/>
    </dgm:pt>
    <dgm:pt modelId="{D6705336-E2E8-42AB-86BD-7AE167F06187}" type="pres">
      <dgm:prSet presAssocID="{F3B720F3-D375-4049-8276-42A25C9A4DCE}" presName="compNode" presStyleCnt="0"/>
      <dgm:spPr/>
    </dgm:pt>
    <dgm:pt modelId="{2F066271-B743-45AD-B116-6516E59DDD82}" type="pres">
      <dgm:prSet presAssocID="{F3B720F3-D375-4049-8276-42A25C9A4DCE}" presName="bgRect" presStyleLbl="bgShp" presStyleIdx="1" presStyleCnt="3"/>
      <dgm:spPr/>
    </dgm:pt>
    <dgm:pt modelId="{244C2411-E82E-49B4-9BCB-634EC80E53C9}" type="pres">
      <dgm:prSet presAssocID="{F3B720F3-D375-4049-8276-42A25C9A4D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6C5787A-F71A-4723-92EF-5ED9A115D500}" type="pres">
      <dgm:prSet presAssocID="{F3B720F3-D375-4049-8276-42A25C9A4DCE}" presName="spaceRect" presStyleCnt="0"/>
      <dgm:spPr/>
    </dgm:pt>
    <dgm:pt modelId="{715B7EB1-D57C-4E21-BC42-B2626CF34BCA}" type="pres">
      <dgm:prSet presAssocID="{F3B720F3-D375-4049-8276-42A25C9A4DCE}" presName="parTx" presStyleLbl="revTx" presStyleIdx="1" presStyleCnt="4">
        <dgm:presLayoutVars>
          <dgm:chMax val="0"/>
          <dgm:chPref val="0"/>
        </dgm:presLayoutVars>
      </dgm:prSet>
      <dgm:spPr/>
    </dgm:pt>
    <dgm:pt modelId="{04B6BC76-6172-4A69-8ED0-AD309851B032}" type="pres">
      <dgm:prSet presAssocID="{F3B720F3-D375-4049-8276-42A25C9A4DCE}" presName="desTx" presStyleLbl="revTx" presStyleIdx="2" presStyleCnt="4">
        <dgm:presLayoutVars/>
      </dgm:prSet>
      <dgm:spPr/>
    </dgm:pt>
    <dgm:pt modelId="{18014C07-C7DC-4118-A334-4E82E7D1B669}" type="pres">
      <dgm:prSet presAssocID="{35724A17-0B4E-4707-81EF-AC5FEB4D194D}" presName="sibTrans" presStyleCnt="0"/>
      <dgm:spPr/>
    </dgm:pt>
    <dgm:pt modelId="{85736534-2D2B-4646-8249-C483549A3FBE}" type="pres">
      <dgm:prSet presAssocID="{0A9EE1B9-852B-4175-BC86-9796261A906A}" presName="compNode" presStyleCnt="0"/>
      <dgm:spPr/>
    </dgm:pt>
    <dgm:pt modelId="{E1B88A97-ACAC-4B32-A434-DC00209ED3C7}" type="pres">
      <dgm:prSet presAssocID="{0A9EE1B9-852B-4175-BC86-9796261A906A}" presName="bgRect" presStyleLbl="bgShp" presStyleIdx="2" presStyleCnt="3"/>
      <dgm:spPr/>
    </dgm:pt>
    <dgm:pt modelId="{79D35112-F1EB-45C3-9FF6-DED1699128CE}" type="pres">
      <dgm:prSet presAssocID="{0A9EE1B9-852B-4175-BC86-9796261A90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F4DEE0-53D9-4381-809E-68E4D7D0E5FC}" type="pres">
      <dgm:prSet presAssocID="{0A9EE1B9-852B-4175-BC86-9796261A906A}" presName="spaceRect" presStyleCnt="0"/>
      <dgm:spPr/>
    </dgm:pt>
    <dgm:pt modelId="{99A15327-BB76-4854-BADE-8F57B3C81E65}" type="pres">
      <dgm:prSet presAssocID="{0A9EE1B9-852B-4175-BC86-9796261A90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45DE01-9552-476D-A7B3-60166FFB93B5}" srcId="{CAEF4FC4-D6FB-490F-A9B3-AC8228FB5C29}" destId="{F3B720F3-D375-4049-8276-42A25C9A4DCE}" srcOrd="1" destOrd="0" parTransId="{6007E7DD-B7A9-4ACD-9973-A2650010A447}" sibTransId="{35724A17-0B4E-4707-81EF-AC5FEB4D194D}"/>
    <dgm:cxn modelId="{B8E4ED3A-9C18-480C-9C31-1AAD77ED4CEF}" type="presOf" srcId="{D6A12FC8-BC27-4BA4-8A6D-E706E2687F0D}" destId="{04B6BC76-6172-4A69-8ED0-AD309851B032}" srcOrd="0" destOrd="0" presId="urn:microsoft.com/office/officeart/2018/2/layout/IconVerticalSolidList"/>
    <dgm:cxn modelId="{876E255F-4539-4D83-A8C4-3B48296D92F8}" srcId="{F3B720F3-D375-4049-8276-42A25C9A4DCE}" destId="{D6A12FC8-BC27-4BA4-8A6D-E706E2687F0D}" srcOrd="0" destOrd="0" parTransId="{1AB3BB51-BA2C-4E48-945F-E8218D9CC666}" sibTransId="{5467506B-BDE4-4E65-82E5-A30A8DD44CBE}"/>
    <dgm:cxn modelId="{8781DE9E-287A-4A8C-AAEC-9953BCDDBF10}" type="presOf" srcId="{F3B720F3-D375-4049-8276-42A25C9A4DCE}" destId="{715B7EB1-D57C-4E21-BC42-B2626CF34BCA}" srcOrd="0" destOrd="0" presId="urn:microsoft.com/office/officeart/2018/2/layout/IconVerticalSolidList"/>
    <dgm:cxn modelId="{A40C1FCA-76AE-4444-A5D6-40B1341B714D}" type="presOf" srcId="{CAEF4FC4-D6FB-490F-A9B3-AC8228FB5C29}" destId="{D8D91C6D-B070-4371-B6F1-68D65D3D3DCD}" srcOrd="0" destOrd="0" presId="urn:microsoft.com/office/officeart/2018/2/layout/IconVerticalSolidList"/>
    <dgm:cxn modelId="{D44591CD-8EA2-4827-81B2-FD7CC0256119}" type="presOf" srcId="{2ACF5494-4D2C-4D8A-8BEA-4F4D8D4C927A}" destId="{648556EC-A553-4E45-9516-5503EA2F9185}" srcOrd="0" destOrd="0" presId="urn:microsoft.com/office/officeart/2018/2/layout/IconVerticalSolidList"/>
    <dgm:cxn modelId="{8BAE2ADC-BB39-45A6-8A06-69DC6B10F5D4}" srcId="{CAEF4FC4-D6FB-490F-A9B3-AC8228FB5C29}" destId="{2ACF5494-4D2C-4D8A-8BEA-4F4D8D4C927A}" srcOrd="0" destOrd="0" parTransId="{D3CFD48C-14B3-4AE2-B19B-6D55D8E86000}" sibTransId="{E237898A-CA2F-4325-BA11-97C0C62AE4EF}"/>
    <dgm:cxn modelId="{9D660FE7-ECFF-4601-91EB-DCE61BB19A3F}" type="presOf" srcId="{0A9EE1B9-852B-4175-BC86-9796261A906A}" destId="{99A15327-BB76-4854-BADE-8F57B3C81E65}" srcOrd="0" destOrd="0" presId="urn:microsoft.com/office/officeart/2018/2/layout/IconVerticalSolidList"/>
    <dgm:cxn modelId="{320EF6FE-3C29-4DD0-8791-A9C1843BE363}" srcId="{CAEF4FC4-D6FB-490F-A9B3-AC8228FB5C29}" destId="{0A9EE1B9-852B-4175-BC86-9796261A906A}" srcOrd="2" destOrd="0" parTransId="{5698A6AE-AD5C-4AF0-B0F0-DEED014875BD}" sibTransId="{544EF777-72B9-45F0-AB7B-A90CBC305067}"/>
    <dgm:cxn modelId="{5CE17586-AAD7-4C5B-9389-320F775F1882}" type="presParOf" srcId="{D8D91C6D-B070-4371-B6F1-68D65D3D3DCD}" destId="{D7566E0F-140B-414B-94F1-2D1BB1162FAC}" srcOrd="0" destOrd="0" presId="urn:microsoft.com/office/officeart/2018/2/layout/IconVerticalSolidList"/>
    <dgm:cxn modelId="{865A0802-6F14-4907-ACDD-4378D5C8685B}" type="presParOf" srcId="{D7566E0F-140B-414B-94F1-2D1BB1162FAC}" destId="{0D6CC0C1-60B2-4249-84C2-2B1A779471D6}" srcOrd="0" destOrd="0" presId="urn:microsoft.com/office/officeart/2018/2/layout/IconVerticalSolidList"/>
    <dgm:cxn modelId="{34EDBB8F-45DF-462B-B391-106CB0D944DC}" type="presParOf" srcId="{D7566E0F-140B-414B-94F1-2D1BB1162FAC}" destId="{8C827B9E-29AA-4FC4-950D-0246B14E14C4}" srcOrd="1" destOrd="0" presId="urn:microsoft.com/office/officeart/2018/2/layout/IconVerticalSolidList"/>
    <dgm:cxn modelId="{7B2DBBE7-C2EE-454E-89CA-0F3BF1FF4A08}" type="presParOf" srcId="{D7566E0F-140B-414B-94F1-2D1BB1162FAC}" destId="{4E904BB1-6BFB-43F6-AE33-C68511A87AC0}" srcOrd="2" destOrd="0" presId="urn:microsoft.com/office/officeart/2018/2/layout/IconVerticalSolidList"/>
    <dgm:cxn modelId="{51874952-4A91-4B8D-867E-014CD3D9CE0C}" type="presParOf" srcId="{D7566E0F-140B-414B-94F1-2D1BB1162FAC}" destId="{648556EC-A553-4E45-9516-5503EA2F9185}" srcOrd="3" destOrd="0" presId="urn:microsoft.com/office/officeart/2018/2/layout/IconVerticalSolidList"/>
    <dgm:cxn modelId="{60FBD223-675B-4EFB-92F1-769C2A2E9A00}" type="presParOf" srcId="{D8D91C6D-B070-4371-B6F1-68D65D3D3DCD}" destId="{C5F7C78F-2B3A-40A2-858B-5B6391A75929}" srcOrd="1" destOrd="0" presId="urn:microsoft.com/office/officeart/2018/2/layout/IconVerticalSolidList"/>
    <dgm:cxn modelId="{41369468-FFD5-4235-BD94-C3D080FA00C8}" type="presParOf" srcId="{D8D91C6D-B070-4371-B6F1-68D65D3D3DCD}" destId="{D6705336-E2E8-42AB-86BD-7AE167F06187}" srcOrd="2" destOrd="0" presId="urn:microsoft.com/office/officeart/2018/2/layout/IconVerticalSolidList"/>
    <dgm:cxn modelId="{190B8657-9BF9-4AD7-9FA9-5A4D41C1DC36}" type="presParOf" srcId="{D6705336-E2E8-42AB-86BD-7AE167F06187}" destId="{2F066271-B743-45AD-B116-6516E59DDD82}" srcOrd="0" destOrd="0" presId="urn:microsoft.com/office/officeart/2018/2/layout/IconVerticalSolidList"/>
    <dgm:cxn modelId="{40A749F0-ABBB-4AA6-9C0E-86C050B21256}" type="presParOf" srcId="{D6705336-E2E8-42AB-86BD-7AE167F06187}" destId="{244C2411-E82E-49B4-9BCB-634EC80E53C9}" srcOrd="1" destOrd="0" presId="urn:microsoft.com/office/officeart/2018/2/layout/IconVerticalSolidList"/>
    <dgm:cxn modelId="{E0992C89-ABAD-4ABC-A548-560396D0FB97}" type="presParOf" srcId="{D6705336-E2E8-42AB-86BD-7AE167F06187}" destId="{F6C5787A-F71A-4723-92EF-5ED9A115D500}" srcOrd="2" destOrd="0" presId="urn:microsoft.com/office/officeart/2018/2/layout/IconVerticalSolidList"/>
    <dgm:cxn modelId="{595653C1-32ED-4C84-8F1F-82A6EAE6E3A0}" type="presParOf" srcId="{D6705336-E2E8-42AB-86BD-7AE167F06187}" destId="{715B7EB1-D57C-4E21-BC42-B2626CF34BCA}" srcOrd="3" destOrd="0" presId="urn:microsoft.com/office/officeart/2018/2/layout/IconVerticalSolidList"/>
    <dgm:cxn modelId="{020526EB-12C5-4FC0-BF06-E0DD63B68DA6}" type="presParOf" srcId="{D6705336-E2E8-42AB-86BD-7AE167F06187}" destId="{04B6BC76-6172-4A69-8ED0-AD309851B032}" srcOrd="4" destOrd="0" presId="urn:microsoft.com/office/officeart/2018/2/layout/IconVerticalSolidList"/>
    <dgm:cxn modelId="{5B64D1BA-1712-45EC-BEB8-989DBAB84F20}" type="presParOf" srcId="{D8D91C6D-B070-4371-B6F1-68D65D3D3DCD}" destId="{18014C07-C7DC-4118-A334-4E82E7D1B669}" srcOrd="3" destOrd="0" presId="urn:microsoft.com/office/officeart/2018/2/layout/IconVerticalSolidList"/>
    <dgm:cxn modelId="{3C9A9F13-35B5-4C79-9CA8-83E1CB895D47}" type="presParOf" srcId="{D8D91C6D-B070-4371-B6F1-68D65D3D3DCD}" destId="{85736534-2D2B-4646-8249-C483549A3FBE}" srcOrd="4" destOrd="0" presId="urn:microsoft.com/office/officeart/2018/2/layout/IconVerticalSolidList"/>
    <dgm:cxn modelId="{279D8304-EB21-42CF-82A3-F4BED09A46D8}" type="presParOf" srcId="{85736534-2D2B-4646-8249-C483549A3FBE}" destId="{E1B88A97-ACAC-4B32-A434-DC00209ED3C7}" srcOrd="0" destOrd="0" presId="urn:microsoft.com/office/officeart/2018/2/layout/IconVerticalSolidList"/>
    <dgm:cxn modelId="{9F1EB776-3CCC-4260-A575-62CD823C44B8}" type="presParOf" srcId="{85736534-2D2B-4646-8249-C483549A3FBE}" destId="{79D35112-F1EB-45C3-9FF6-DED1699128CE}" srcOrd="1" destOrd="0" presId="urn:microsoft.com/office/officeart/2018/2/layout/IconVerticalSolidList"/>
    <dgm:cxn modelId="{56238685-A3B5-4405-9711-6296388C9ECF}" type="presParOf" srcId="{85736534-2D2B-4646-8249-C483549A3FBE}" destId="{2DF4DEE0-53D9-4381-809E-68E4D7D0E5FC}" srcOrd="2" destOrd="0" presId="urn:microsoft.com/office/officeart/2018/2/layout/IconVerticalSolidList"/>
    <dgm:cxn modelId="{63A6A506-B450-4A9D-A572-D73A1C28384F}" type="presParOf" srcId="{85736534-2D2B-4646-8249-C483549A3FBE}" destId="{99A15327-BB76-4854-BADE-8F57B3C81E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72F790-E705-4BD2-8981-23CA07A9A8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62C932-411A-4642-9945-E25C0AD508F6}">
      <dgm:prSet/>
      <dgm:spPr/>
      <dgm:t>
        <a:bodyPr/>
        <a:lstStyle/>
        <a:p>
          <a:r>
            <a:rPr lang="en-US"/>
            <a:t>Command Injection</a:t>
          </a:r>
        </a:p>
      </dgm:t>
    </dgm:pt>
    <dgm:pt modelId="{1D4D2B3C-5666-429F-A6DC-3BD7517B2002}" type="parTrans" cxnId="{E9DDAC0B-9C36-4D1E-946E-51BF42C3A7F3}">
      <dgm:prSet/>
      <dgm:spPr/>
      <dgm:t>
        <a:bodyPr/>
        <a:lstStyle/>
        <a:p>
          <a:endParaRPr lang="en-US"/>
        </a:p>
      </dgm:t>
    </dgm:pt>
    <dgm:pt modelId="{2DC2EE5B-CC69-424B-981E-1CC4BED67393}" type="sibTrans" cxnId="{E9DDAC0B-9C36-4D1E-946E-51BF42C3A7F3}">
      <dgm:prSet/>
      <dgm:spPr/>
      <dgm:t>
        <a:bodyPr/>
        <a:lstStyle/>
        <a:p>
          <a:endParaRPr lang="en-US"/>
        </a:p>
      </dgm:t>
    </dgm:pt>
    <dgm:pt modelId="{742F22E1-8469-4773-81E2-864E56D51521}">
      <dgm:prSet/>
      <dgm:spPr/>
      <dgm:t>
        <a:bodyPr/>
        <a:lstStyle/>
        <a:p>
          <a:r>
            <a:rPr lang="en-US"/>
            <a:t>SQL injection</a:t>
          </a:r>
        </a:p>
      </dgm:t>
    </dgm:pt>
    <dgm:pt modelId="{8B42E1C7-CF88-47C6-B065-09F7A2C3832A}" type="parTrans" cxnId="{EF001AE8-2878-4494-9DC7-6F838AE94707}">
      <dgm:prSet/>
      <dgm:spPr/>
      <dgm:t>
        <a:bodyPr/>
        <a:lstStyle/>
        <a:p>
          <a:endParaRPr lang="en-US"/>
        </a:p>
      </dgm:t>
    </dgm:pt>
    <dgm:pt modelId="{C863D73B-B1A6-4DAF-BE64-CC05FD0E8BFD}" type="sibTrans" cxnId="{EF001AE8-2878-4494-9DC7-6F838AE94707}">
      <dgm:prSet/>
      <dgm:spPr/>
      <dgm:t>
        <a:bodyPr/>
        <a:lstStyle/>
        <a:p>
          <a:endParaRPr lang="en-US"/>
        </a:p>
      </dgm:t>
    </dgm:pt>
    <dgm:pt modelId="{CE278D2E-305B-4074-BE66-788B15597A08}">
      <dgm:prSet/>
      <dgm:spPr/>
      <dgm:t>
        <a:bodyPr/>
        <a:lstStyle/>
        <a:p>
          <a:r>
            <a:rPr lang="en-US"/>
            <a:t>Cross Site Scripting</a:t>
          </a:r>
        </a:p>
      </dgm:t>
    </dgm:pt>
    <dgm:pt modelId="{2772DB8D-CA1D-4300-B39A-3B4E69CA3F74}" type="parTrans" cxnId="{F884EB33-B805-45DB-A640-DF0993A7B231}">
      <dgm:prSet/>
      <dgm:spPr/>
      <dgm:t>
        <a:bodyPr/>
        <a:lstStyle/>
        <a:p>
          <a:endParaRPr lang="en-US"/>
        </a:p>
      </dgm:t>
    </dgm:pt>
    <dgm:pt modelId="{94ED4A65-8121-4546-B8F5-9A0B3B95328F}" type="sibTrans" cxnId="{F884EB33-B805-45DB-A640-DF0993A7B231}">
      <dgm:prSet/>
      <dgm:spPr/>
      <dgm:t>
        <a:bodyPr/>
        <a:lstStyle/>
        <a:p>
          <a:endParaRPr lang="en-US"/>
        </a:p>
      </dgm:t>
    </dgm:pt>
    <dgm:pt modelId="{940EEDF8-1CB0-4071-9314-458A4A1B8A2B}">
      <dgm:prSet/>
      <dgm:spPr/>
      <dgm:t>
        <a:bodyPr/>
        <a:lstStyle/>
        <a:p>
          <a:r>
            <a:rPr lang="en-US"/>
            <a:t>A few other examples to get you thinking</a:t>
          </a:r>
        </a:p>
      </dgm:t>
    </dgm:pt>
    <dgm:pt modelId="{DF6288CD-BB11-4C50-9B88-77F485683120}" type="parTrans" cxnId="{3A56FED2-8185-4C3F-B210-AB9FA9DB1CEB}">
      <dgm:prSet/>
      <dgm:spPr/>
      <dgm:t>
        <a:bodyPr/>
        <a:lstStyle/>
        <a:p>
          <a:endParaRPr lang="en-US"/>
        </a:p>
      </dgm:t>
    </dgm:pt>
    <dgm:pt modelId="{8B945FC6-E365-4053-8320-C60FC149E7CE}" type="sibTrans" cxnId="{3A56FED2-8185-4C3F-B210-AB9FA9DB1CEB}">
      <dgm:prSet/>
      <dgm:spPr/>
      <dgm:t>
        <a:bodyPr/>
        <a:lstStyle/>
        <a:p>
          <a:endParaRPr lang="en-US"/>
        </a:p>
      </dgm:t>
    </dgm:pt>
    <dgm:pt modelId="{A567ED93-88B2-4838-BCBF-510C76DB26BE}" type="pres">
      <dgm:prSet presAssocID="{7272F790-E705-4BD2-8981-23CA07A9A838}" presName="root" presStyleCnt="0">
        <dgm:presLayoutVars>
          <dgm:dir/>
          <dgm:resizeHandles val="exact"/>
        </dgm:presLayoutVars>
      </dgm:prSet>
      <dgm:spPr/>
    </dgm:pt>
    <dgm:pt modelId="{23A1D4AD-52C3-4F32-AD80-3F06BE10138F}" type="pres">
      <dgm:prSet presAssocID="{2262C932-411A-4642-9945-E25C0AD508F6}" presName="compNode" presStyleCnt="0"/>
      <dgm:spPr/>
    </dgm:pt>
    <dgm:pt modelId="{C9F06E38-30A9-4933-A900-A1FB57A1AC3B}" type="pres">
      <dgm:prSet presAssocID="{2262C932-411A-4642-9945-E25C0AD508F6}" presName="bgRect" presStyleLbl="bgShp" presStyleIdx="0" presStyleCnt="4"/>
      <dgm:spPr/>
    </dgm:pt>
    <dgm:pt modelId="{E5A446CA-D332-4DC0-AF84-9EED649DF16D}" type="pres">
      <dgm:prSet presAssocID="{2262C932-411A-4642-9945-E25C0AD508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F132168-8D7F-4BE3-84F8-FDB3F56698BD}" type="pres">
      <dgm:prSet presAssocID="{2262C932-411A-4642-9945-E25C0AD508F6}" presName="spaceRect" presStyleCnt="0"/>
      <dgm:spPr/>
    </dgm:pt>
    <dgm:pt modelId="{0DD087E1-6818-402D-B3E5-8765C5B30932}" type="pres">
      <dgm:prSet presAssocID="{2262C932-411A-4642-9945-E25C0AD508F6}" presName="parTx" presStyleLbl="revTx" presStyleIdx="0" presStyleCnt="4">
        <dgm:presLayoutVars>
          <dgm:chMax val="0"/>
          <dgm:chPref val="0"/>
        </dgm:presLayoutVars>
      </dgm:prSet>
      <dgm:spPr/>
    </dgm:pt>
    <dgm:pt modelId="{D1E005CC-4DCD-4740-8924-98C67D71DA57}" type="pres">
      <dgm:prSet presAssocID="{2DC2EE5B-CC69-424B-981E-1CC4BED67393}" presName="sibTrans" presStyleCnt="0"/>
      <dgm:spPr/>
    </dgm:pt>
    <dgm:pt modelId="{95A633A9-FF76-4809-81F2-273782AC3907}" type="pres">
      <dgm:prSet presAssocID="{742F22E1-8469-4773-81E2-864E56D51521}" presName="compNode" presStyleCnt="0"/>
      <dgm:spPr/>
    </dgm:pt>
    <dgm:pt modelId="{3CD0EE02-E90B-44A4-BB03-54183A76DA1E}" type="pres">
      <dgm:prSet presAssocID="{742F22E1-8469-4773-81E2-864E56D51521}" presName="bgRect" presStyleLbl="bgShp" presStyleIdx="1" presStyleCnt="4"/>
      <dgm:spPr/>
    </dgm:pt>
    <dgm:pt modelId="{D001845D-C998-4D29-BF2F-D38B64F7D4B9}" type="pres">
      <dgm:prSet presAssocID="{742F22E1-8469-4773-81E2-864E56D515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946429-00E2-4F3E-9782-D28318AF8A5B}" type="pres">
      <dgm:prSet presAssocID="{742F22E1-8469-4773-81E2-864E56D51521}" presName="spaceRect" presStyleCnt="0"/>
      <dgm:spPr/>
    </dgm:pt>
    <dgm:pt modelId="{25CCDD1B-FD16-4DBA-B1EB-C9E3EA8E341E}" type="pres">
      <dgm:prSet presAssocID="{742F22E1-8469-4773-81E2-864E56D51521}" presName="parTx" presStyleLbl="revTx" presStyleIdx="1" presStyleCnt="4">
        <dgm:presLayoutVars>
          <dgm:chMax val="0"/>
          <dgm:chPref val="0"/>
        </dgm:presLayoutVars>
      </dgm:prSet>
      <dgm:spPr/>
    </dgm:pt>
    <dgm:pt modelId="{A0FC3A8C-403E-48A8-954F-80F79360AD95}" type="pres">
      <dgm:prSet presAssocID="{C863D73B-B1A6-4DAF-BE64-CC05FD0E8BFD}" presName="sibTrans" presStyleCnt="0"/>
      <dgm:spPr/>
    </dgm:pt>
    <dgm:pt modelId="{CF78CC26-FF7C-49E3-961A-E6136525FEE2}" type="pres">
      <dgm:prSet presAssocID="{CE278D2E-305B-4074-BE66-788B15597A08}" presName="compNode" presStyleCnt="0"/>
      <dgm:spPr/>
    </dgm:pt>
    <dgm:pt modelId="{5B8219E3-2C15-4F4D-96EF-2CC500DA3671}" type="pres">
      <dgm:prSet presAssocID="{CE278D2E-305B-4074-BE66-788B15597A08}" presName="bgRect" presStyleLbl="bgShp" presStyleIdx="2" presStyleCnt="4"/>
      <dgm:spPr/>
    </dgm:pt>
    <dgm:pt modelId="{CB27AA74-93FF-485C-BBBB-162E552C3070}" type="pres">
      <dgm:prSet presAssocID="{CE278D2E-305B-4074-BE66-788B15597A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DC4FA6F-D196-4D8F-9633-05BB1A72C4C8}" type="pres">
      <dgm:prSet presAssocID="{CE278D2E-305B-4074-BE66-788B15597A08}" presName="spaceRect" presStyleCnt="0"/>
      <dgm:spPr/>
    </dgm:pt>
    <dgm:pt modelId="{A2E4432C-169B-4BEC-B4B8-FFDCDA792DCA}" type="pres">
      <dgm:prSet presAssocID="{CE278D2E-305B-4074-BE66-788B15597A08}" presName="parTx" presStyleLbl="revTx" presStyleIdx="2" presStyleCnt="4">
        <dgm:presLayoutVars>
          <dgm:chMax val="0"/>
          <dgm:chPref val="0"/>
        </dgm:presLayoutVars>
      </dgm:prSet>
      <dgm:spPr/>
    </dgm:pt>
    <dgm:pt modelId="{EBF7C514-5D1D-458C-B0E2-5CCF5108C3CF}" type="pres">
      <dgm:prSet presAssocID="{94ED4A65-8121-4546-B8F5-9A0B3B95328F}" presName="sibTrans" presStyleCnt="0"/>
      <dgm:spPr/>
    </dgm:pt>
    <dgm:pt modelId="{4E7FEB88-0C7D-415F-9F87-9DAFE90669DB}" type="pres">
      <dgm:prSet presAssocID="{940EEDF8-1CB0-4071-9314-458A4A1B8A2B}" presName="compNode" presStyleCnt="0"/>
      <dgm:spPr/>
    </dgm:pt>
    <dgm:pt modelId="{95624B8F-AC96-4840-9C12-F1868395E44A}" type="pres">
      <dgm:prSet presAssocID="{940EEDF8-1CB0-4071-9314-458A4A1B8A2B}" presName="bgRect" presStyleLbl="bgShp" presStyleIdx="3" presStyleCnt="4"/>
      <dgm:spPr/>
    </dgm:pt>
    <dgm:pt modelId="{8DA654DA-18B3-4AFB-9EBB-F4E901BD3B67}" type="pres">
      <dgm:prSet presAssocID="{940EEDF8-1CB0-4071-9314-458A4A1B8A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82CB372-2EAD-4C92-8D81-D92C29E9521F}" type="pres">
      <dgm:prSet presAssocID="{940EEDF8-1CB0-4071-9314-458A4A1B8A2B}" presName="spaceRect" presStyleCnt="0"/>
      <dgm:spPr/>
    </dgm:pt>
    <dgm:pt modelId="{8B1884FC-B5AD-41B5-A548-15E2D724B012}" type="pres">
      <dgm:prSet presAssocID="{940EEDF8-1CB0-4071-9314-458A4A1B8A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9DDAC0B-9C36-4D1E-946E-51BF42C3A7F3}" srcId="{7272F790-E705-4BD2-8981-23CA07A9A838}" destId="{2262C932-411A-4642-9945-E25C0AD508F6}" srcOrd="0" destOrd="0" parTransId="{1D4D2B3C-5666-429F-A6DC-3BD7517B2002}" sibTransId="{2DC2EE5B-CC69-424B-981E-1CC4BED67393}"/>
    <dgm:cxn modelId="{A689AD12-7040-4C23-B3EC-D0E459722C31}" type="presOf" srcId="{CE278D2E-305B-4074-BE66-788B15597A08}" destId="{A2E4432C-169B-4BEC-B4B8-FFDCDA792DCA}" srcOrd="0" destOrd="0" presId="urn:microsoft.com/office/officeart/2018/2/layout/IconVerticalSolidList"/>
    <dgm:cxn modelId="{31411D2E-5E0D-40DA-A5EE-C3539F92A122}" type="presOf" srcId="{7272F790-E705-4BD2-8981-23CA07A9A838}" destId="{A567ED93-88B2-4838-BCBF-510C76DB26BE}" srcOrd="0" destOrd="0" presId="urn:microsoft.com/office/officeart/2018/2/layout/IconVerticalSolidList"/>
    <dgm:cxn modelId="{F884EB33-B805-45DB-A640-DF0993A7B231}" srcId="{7272F790-E705-4BD2-8981-23CA07A9A838}" destId="{CE278D2E-305B-4074-BE66-788B15597A08}" srcOrd="2" destOrd="0" parTransId="{2772DB8D-CA1D-4300-B39A-3B4E69CA3F74}" sibTransId="{94ED4A65-8121-4546-B8F5-9A0B3B95328F}"/>
    <dgm:cxn modelId="{ED418034-9F08-4F02-8060-47C253FBFAC1}" type="presOf" srcId="{940EEDF8-1CB0-4071-9314-458A4A1B8A2B}" destId="{8B1884FC-B5AD-41B5-A548-15E2D724B012}" srcOrd="0" destOrd="0" presId="urn:microsoft.com/office/officeart/2018/2/layout/IconVerticalSolidList"/>
    <dgm:cxn modelId="{54BCCD4E-5C7A-4DEA-822F-19E93220AB37}" type="presOf" srcId="{2262C932-411A-4642-9945-E25C0AD508F6}" destId="{0DD087E1-6818-402D-B3E5-8765C5B30932}" srcOrd="0" destOrd="0" presId="urn:microsoft.com/office/officeart/2018/2/layout/IconVerticalSolidList"/>
    <dgm:cxn modelId="{3A56FED2-8185-4C3F-B210-AB9FA9DB1CEB}" srcId="{7272F790-E705-4BD2-8981-23CA07A9A838}" destId="{940EEDF8-1CB0-4071-9314-458A4A1B8A2B}" srcOrd="3" destOrd="0" parTransId="{DF6288CD-BB11-4C50-9B88-77F485683120}" sibTransId="{8B945FC6-E365-4053-8320-C60FC149E7CE}"/>
    <dgm:cxn modelId="{EF001AE8-2878-4494-9DC7-6F838AE94707}" srcId="{7272F790-E705-4BD2-8981-23CA07A9A838}" destId="{742F22E1-8469-4773-81E2-864E56D51521}" srcOrd="1" destOrd="0" parTransId="{8B42E1C7-CF88-47C6-B065-09F7A2C3832A}" sibTransId="{C863D73B-B1A6-4DAF-BE64-CC05FD0E8BFD}"/>
    <dgm:cxn modelId="{B1CA0BF7-061E-4300-88F8-616A3F0BCD0D}" type="presOf" srcId="{742F22E1-8469-4773-81E2-864E56D51521}" destId="{25CCDD1B-FD16-4DBA-B1EB-C9E3EA8E341E}" srcOrd="0" destOrd="0" presId="urn:microsoft.com/office/officeart/2018/2/layout/IconVerticalSolidList"/>
    <dgm:cxn modelId="{E7D55889-9B9C-4243-AC5E-CAD543CBE7E2}" type="presParOf" srcId="{A567ED93-88B2-4838-BCBF-510C76DB26BE}" destId="{23A1D4AD-52C3-4F32-AD80-3F06BE10138F}" srcOrd="0" destOrd="0" presId="urn:microsoft.com/office/officeart/2018/2/layout/IconVerticalSolidList"/>
    <dgm:cxn modelId="{18664A84-F886-42CC-A5CF-9E423FFB8F31}" type="presParOf" srcId="{23A1D4AD-52C3-4F32-AD80-3F06BE10138F}" destId="{C9F06E38-30A9-4933-A900-A1FB57A1AC3B}" srcOrd="0" destOrd="0" presId="urn:microsoft.com/office/officeart/2018/2/layout/IconVerticalSolidList"/>
    <dgm:cxn modelId="{4EA2D808-2050-4413-BDF7-39C87560CB45}" type="presParOf" srcId="{23A1D4AD-52C3-4F32-AD80-3F06BE10138F}" destId="{E5A446CA-D332-4DC0-AF84-9EED649DF16D}" srcOrd="1" destOrd="0" presId="urn:microsoft.com/office/officeart/2018/2/layout/IconVerticalSolidList"/>
    <dgm:cxn modelId="{63B35E9B-1B57-495B-B304-35FECBC67B04}" type="presParOf" srcId="{23A1D4AD-52C3-4F32-AD80-3F06BE10138F}" destId="{3F132168-8D7F-4BE3-84F8-FDB3F56698BD}" srcOrd="2" destOrd="0" presId="urn:microsoft.com/office/officeart/2018/2/layout/IconVerticalSolidList"/>
    <dgm:cxn modelId="{21E245B0-6D52-43FA-B525-1E6821BA0B88}" type="presParOf" srcId="{23A1D4AD-52C3-4F32-AD80-3F06BE10138F}" destId="{0DD087E1-6818-402D-B3E5-8765C5B30932}" srcOrd="3" destOrd="0" presId="urn:microsoft.com/office/officeart/2018/2/layout/IconVerticalSolidList"/>
    <dgm:cxn modelId="{29E4B5EA-F5A3-4E3D-A243-5C434C3F2054}" type="presParOf" srcId="{A567ED93-88B2-4838-BCBF-510C76DB26BE}" destId="{D1E005CC-4DCD-4740-8924-98C67D71DA57}" srcOrd="1" destOrd="0" presId="urn:microsoft.com/office/officeart/2018/2/layout/IconVerticalSolidList"/>
    <dgm:cxn modelId="{C5021671-5B92-40F9-A044-EFEB81682F3E}" type="presParOf" srcId="{A567ED93-88B2-4838-BCBF-510C76DB26BE}" destId="{95A633A9-FF76-4809-81F2-273782AC3907}" srcOrd="2" destOrd="0" presId="urn:microsoft.com/office/officeart/2018/2/layout/IconVerticalSolidList"/>
    <dgm:cxn modelId="{02B9B8AA-4269-4281-92DE-22FBB528F4CD}" type="presParOf" srcId="{95A633A9-FF76-4809-81F2-273782AC3907}" destId="{3CD0EE02-E90B-44A4-BB03-54183A76DA1E}" srcOrd="0" destOrd="0" presId="urn:microsoft.com/office/officeart/2018/2/layout/IconVerticalSolidList"/>
    <dgm:cxn modelId="{BFA8F47F-023E-42D8-B0B5-5E761249696A}" type="presParOf" srcId="{95A633A9-FF76-4809-81F2-273782AC3907}" destId="{D001845D-C998-4D29-BF2F-D38B64F7D4B9}" srcOrd="1" destOrd="0" presId="urn:microsoft.com/office/officeart/2018/2/layout/IconVerticalSolidList"/>
    <dgm:cxn modelId="{80D120FD-D4BD-4318-934F-F68391A4F817}" type="presParOf" srcId="{95A633A9-FF76-4809-81F2-273782AC3907}" destId="{96946429-00E2-4F3E-9782-D28318AF8A5B}" srcOrd="2" destOrd="0" presId="urn:microsoft.com/office/officeart/2018/2/layout/IconVerticalSolidList"/>
    <dgm:cxn modelId="{A90AF714-C866-4761-8A56-46C1CAE62EC6}" type="presParOf" srcId="{95A633A9-FF76-4809-81F2-273782AC3907}" destId="{25CCDD1B-FD16-4DBA-B1EB-C9E3EA8E341E}" srcOrd="3" destOrd="0" presId="urn:microsoft.com/office/officeart/2018/2/layout/IconVerticalSolidList"/>
    <dgm:cxn modelId="{5C2B0399-9434-497F-B706-4E7972A643CC}" type="presParOf" srcId="{A567ED93-88B2-4838-BCBF-510C76DB26BE}" destId="{A0FC3A8C-403E-48A8-954F-80F79360AD95}" srcOrd="3" destOrd="0" presId="urn:microsoft.com/office/officeart/2018/2/layout/IconVerticalSolidList"/>
    <dgm:cxn modelId="{AA058C5D-CDF7-4049-9AFD-24E3EC7F6EDE}" type="presParOf" srcId="{A567ED93-88B2-4838-BCBF-510C76DB26BE}" destId="{CF78CC26-FF7C-49E3-961A-E6136525FEE2}" srcOrd="4" destOrd="0" presId="urn:microsoft.com/office/officeart/2018/2/layout/IconVerticalSolidList"/>
    <dgm:cxn modelId="{8F14927C-C098-4A88-8FCC-14D187648133}" type="presParOf" srcId="{CF78CC26-FF7C-49E3-961A-E6136525FEE2}" destId="{5B8219E3-2C15-4F4D-96EF-2CC500DA3671}" srcOrd="0" destOrd="0" presId="urn:microsoft.com/office/officeart/2018/2/layout/IconVerticalSolidList"/>
    <dgm:cxn modelId="{8AE976DE-8DF5-40BE-BB48-2CFA7F9F90B5}" type="presParOf" srcId="{CF78CC26-FF7C-49E3-961A-E6136525FEE2}" destId="{CB27AA74-93FF-485C-BBBB-162E552C3070}" srcOrd="1" destOrd="0" presId="urn:microsoft.com/office/officeart/2018/2/layout/IconVerticalSolidList"/>
    <dgm:cxn modelId="{A55D9986-E251-4163-BB32-2381060AC6EF}" type="presParOf" srcId="{CF78CC26-FF7C-49E3-961A-E6136525FEE2}" destId="{1DC4FA6F-D196-4D8F-9633-05BB1A72C4C8}" srcOrd="2" destOrd="0" presId="urn:microsoft.com/office/officeart/2018/2/layout/IconVerticalSolidList"/>
    <dgm:cxn modelId="{A55E5AEC-5AE1-4ABB-AF49-F4026599A692}" type="presParOf" srcId="{CF78CC26-FF7C-49E3-961A-E6136525FEE2}" destId="{A2E4432C-169B-4BEC-B4B8-FFDCDA792DCA}" srcOrd="3" destOrd="0" presId="urn:microsoft.com/office/officeart/2018/2/layout/IconVerticalSolidList"/>
    <dgm:cxn modelId="{601A3BEE-113D-4C9C-AA42-631AF7EDD3BF}" type="presParOf" srcId="{A567ED93-88B2-4838-BCBF-510C76DB26BE}" destId="{EBF7C514-5D1D-458C-B0E2-5CCF5108C3CF}" srcOrd="5" destOrd="0" presId="urn:microsoft.com/office/officeart/2018/2/layout/IconVerticalSolidList"/>
    <dgm:cxn modelId="{C9E86E28-584F-4667-9717-A758A7C6CB90}" type="presParOf" srcId="{A567ED93-88B2-4838-BCBF-510C76DB26BE}" destId="{4E7FEB88-0C7D-415F-9F87-9DAFE90669DB}" srcOrd="6" destOrd="0" presId="urn:microsoft.com/office/officeart/2018/2/layout/IconVerticalSolidList"/>
    <dgm:cxn modelId="{1F0879C7-FA94-43B7-9F48-54248C5570B9}" type="presParOf" srcId="{4E7FEB88-0C7D-415F-9F87-9DAFE90669DB}" destId="{95624B8F-AC96-4840-9C12-F1868395E44A}" srcOrd="0" destOrd="0" presId="urn:microsoft.com/office/officeart/2018/2/layout/IconVerticalSolidList"/>
    <dgm:cxn modelId="{CE1902BA-5368-4BD2-BDE8-BCFC09C0AE27}" type="presParOf" srcId="{4E7FEB88-0C7D-415F-9F87-9DAFE90669DB}" destId="{8DA654DA-18B3-4AFB-9EBB-F4E901BD3B67}" srcOrd="1" destOrd="0" presId="urn:microsoft.com/office/officeart/2018/2/layout/IconVerticalSolidList"/>
    <dgm:cxn modelId="{5D08E7C5-D0BB-478A-976F-533A9AED718C}" type="presParOf" srcId="{4E7FEB88-0C7D-415F-9F87-9DAFE90669DB}" destId="{F82CB372-2EAD-4C92-8D81-D92C29E9521F}" srcOrd="2" destOrd="0" presId="urn:microsoft.com/office/officeart/2018/2/layout/IconVerticalSolidList"/>
    <dgm:cxn modelId="{06D4D38E-653C-47D0-9727-02522887C232}" type="presParOf" srcId="{4E7FEB88-0C7D-415F-9F87-9DAFE90669DB}" destId="{8B1884FC-B5AD-41B5-A548-15E2D724B0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40561F-52F2-4662-9C80-376738AA813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2C37C1-3A23-44D5-BE0B-BF8890C338F6}">
      <dgm:prSet/>
      <dgm:spPr/>
      <dgm:t>
        <a:bodyPr/>
        <a:lstStyle/>
        <a:p>
          <a:r>
            <a:rPr lang="en-AU"/>
            <a:t>Login:admin’ or 1=1 -- -</a:t>
          </a:r>
          <a:endParaRPr lang="en-US"/>
        </a:p>
      </dgm:t>
    </dgm:pt>
    <dgm:pt modelId="{8520350C-5E81-44AA-8651-AF41FB2E218A}" type="parTrans" cxnId="{84AB5289-DF85-4F47-94F7-A37A2DC491A8}">
      <dgm:prSet/>
      <dgm:spPr/>
      <dgm:t>
        <a:bodyPr/>
        <a:lstStyle/>
        <a:p>
          <a:endParaRPr lang="en-US"/>
        </a:p>
      </dgm:t>
    </dgm:pt>
    <dgm:pt modelId="{CBA585D0-593A-48CF-99F8-611EDD3296EB}" type="sibTrans" cxnId="{84AB5289-DF85-4F47-94F7-A37A2DC491A8}">
      <dgm:prSet/>
      <dgm:spPr/>
      <dgm:t>
        <a:bodyPr/>
        <a:lstStyle/>
        <a:p>
          <a:endParaRPr lang="en-US"/>
        </a:p>
      </dgm:t>
    </dgm:pt>
    <dgm:pt modelId="{645968DD-E225-486A-A834-C264F94289AA}">
      <dgm:prSet/>
      <dgm:spPr/>
      <dgm:t>
        <a:bodyPr/>
        <a:lstStyle/>
        <a:p>
          <a:r>
            <a:rPr lang="en-AU"/>
            <a:t>Password: &lt;anything&gt;</a:t>
          </a:r>
          <a:endParaRPr lang="en-US"/>
        </a:p>
      </dgm:t>
    </dgm:pt>
    <dgm:pt modelId="{032A4C32-192B-40E0-8B66-789B6DCBDE3A}" type="parTrans" cxnId="{E5F5374F-331E-42BA-9E0A-C20C913B68A8}">
      <dgm:prSet/>
      <dgm:spPr/>
      <dgm:t>
        <a:bodyPr/>
        <a:lstStyle/>
        <a:p>
          <a:endParaRPr lang="en-US"/>
        </a:p>
      </dgm:t>
    </dgm:pt>
    <dgm:pt modelId="{33FB11F0-591E-4E83-809F-80087D1C00CC}" type="sibTrans" cxnId="{E5F5374F-331E-42BA-9E0A-C20C913B68A8}">
      <dgm:prSet/>
      <dgm:spPr/>
      <dgm:t>
        <a:bodyPr/>
        <a:lstStyle/>
        <a:p>
          <a:endParaRPr lang="en-US"/>
        </a:p>
      </dgm:t>
    </dgm:pt>
    <dgm:pt modelId="{AFF8144C-5306-4CCC-A9A7-2F79FEC30009}">
      <dgm:prSet/>
      <dgm:spPr/>
      <dgm:t>
        <a:bodyPr/>
        <a:lstStyle/>
        <a:p>
          <a:r>
            <a:rPr lang="en-AU"/>
            <a:t>SELECT * FROM user WHERE username = admin’ or 1=1 -- -</a:t>
          </a:r>
          <a:endParaRPr lang="en-US"/>
        </a:p>
      </dgm:t>
    </dgm:pt>
    <dgm:pt modelId="{90F1E44F-7712-418C-88C4-94A3D2DECDAA}" type="parTrans" cxnId="{2A1EFE92-0D85-49AC-9E71-2C2B86377814}">
      <dgm:prSet/>
      <dgm:spPr/>
      <dgm:t>
        <a:bodyPr/>
        <a:lstStyle/>
        <a:p>
          <a:endParaRPr lang="en-US"/>
        </a:p>
      </dgm:t>
    </dgm:pt>
    <dgm:pt modelId="{8234372A-211D-48FF-BD35-356CB4E33284}" type="sibTrans" cxnId="{2A1EFE92-0D85-49AC-9E71-2C2B86377814}">
      <dgm:prSet/>
      <dgm:spPr/>
      <dgm:t>
        <a:bodyPr/>
        <a:lstStyle/>
        <a:p>
          <a:endParaRPr lang="en-US"/>
        </a:p>
      </dgm:t>
    </dgm:pt>
    <dgm:pt modelId="{8C7209CE-052E-4A74-93C2-FBEFF91B075E}">
      <dgm:prSet/>
      <dgm:spPr/>
      <dgm:t>
        <a:bodyPr/>
        <a:lstStyle/>
        <a:p>
          <a:r>
            <a:rPr lang="en-AU"/>
            <a:t>Returns: all rows of the username table</a:t>
          </a:r>
          <a:endParaRPr lang="en-US"/>
        </a:p>
      </dgm:t>
    </dgm:pt>
    <dgm:pt modelId="{84D333EC-010D-4E2E-A6B9-509A6C68B540}" type="parTrans" cxnId="{C80DEE91-A7D5-49D5-83F1-D90A8C8DF013}">
      <dgm:prSet/>
      <dgm:spPr/>
      <dgm:t>
        <a:bodyPr/>
        <a:lstStyle/>
        <a:p>
          <a:endParaRPr lang="en-US"/>
        </a:p>
      </dgm:t>
    </dgm:pt>
    <dgm:pt modelId="{A99719F0-1B3C-4BC2-8F72-E7839BA4A3D6}" type="sibTrans" cxnId="{C80DEE91-A7D5-49D5-83F1-D90A8C8DF013}">
      <dgm:prSet/>
      <dgm:spPr/>
      <dgm:t>
        <a:bodyPr/>
        <a:lstStyle/>
        <a:p>
          <a:endParaRPr lang="en-US"/>
        </a:p>
      </dgm:t>
    </dgm:pt>
    <dgm:pt modelId="{5C702836-A0B0-4928-8932-930F09EFB600}" type="pres">
      <dgm:prSet presAssocID="{7A40561F-52F2-4662-9C80-376738AA813A}" presName="outerComposite" presStyleCnt="0">
        <dgm:presLayoutVars>
          <dgm:chMax val="5"/>
          <dgm:dir/>
          <dgm:resizeHandles val="exact"/>
        </dgm:presLayoutVars>
      </dgm:prSet>
      <dgm:spPr/>
    </dgm:pt>
    <dgm:pt modelId="{D8E23324-53E0-473F-94C5-5BF213037C9E}" type="pres">
      <dgm:prSet presAssocID="{7A40561F-52F2-4662-9C80-376738AA813A}" presName="dummyMaxCanvas" presStyleCnt="0">
        <dgm:presLayoutVars/>
      </dgm:prSet>
      <dgm:spPr/>
    </dgm:pt>
    <dgm:pt modelId="{7CB644DF-965E-408D-BD37-38ADC3633C1F}" type="pres">
      <dgm:prSet presAssocID="{7A40561F-52F2-4662-9C80-376738AA813A}" presName="FourNodes_1" presStyleLbl="node1" presStyleIdx="0" presStyleCnt="4">
        <dgm:presLayoutVars>
          <dgm:bulletEnabled val="1"/>
        </dgm:presLayoutVars>
      </dgm:prSet>
      <dgm:spPr/>
    </dgm:pt>
    <dgm:pt modelId="{FED7042B-0FAF-42CB-B36F-BADBEFA348CA}" type="pres">
      <dgm:prSet presAssocID="{7A40561F-52F2-4662-9C80-376738AA813A}" presName="FourNodes_2" presStyleLbl="node1" presStyleIdx="1" presStyleCnt="4">
        <dgm:presLayoutVars>
          <dgm:bulletEnabled val="1"/>
        </dgm:presLayoutVars>
      </dgm:prSet>
      <dgm:spPr/>
    </dgm:pt>
    <dgm:pt modelId="{40FAC1E5-B4B7-442A-9B59-BF6CFB523352}" type="pres">
      <dgm:prSet presAssocID="{7A40561F-52F2-4662-9C80-376738AA813A}" presName="FourNodes_3" presStyleLbl="node1" presStyleIdx="2" presStyleCnt="4">
        <dgm:presLayoutVars>
          <dgm:bulletEnabled val="1"/>
        </dgm:presLayoutVars>
      </dgm:prSet>
      <dgm:spPr/>
    </dgm:pt>
    <dgm:pt modelId="{F1D3CAE3-072A-4E4D-9852-9B029433AB60}" type="pres">
      <dgm:prSet presAssocID="{7A40561F-52F2-4662-9C80-376738AA813A}" presName="FourNodes_4" presStyleLbl="node1" presStyleIdx="3" presStyleCnt="4">
        <dgm:presLayoutVars>
          <dgm:bulletEnabled val="1"/>
        </dgm:presLayoutVars>
      </dgm:prSet>
      <dgm:spPr/>
    </dgm:pt>
    <dgm:pt modelId="{044B0D47-B41B-42F2-A736-513DC35CB783}" type="pres">
      <dgm:prSet presAssocID="{7A40561F-52F2-4662-9C80-376738AA813A}" presName="FourConn_1-2" presStyleLbl="fgAccFollowNode1" presStyleIdx="0" presStyleCnt="3">
        <dgm:presLayoutVars>
          <dgm:bulletEnabled val="1"/>
        </dgm:presLayoutVars>
      </dgm:prSet>
      <dgm:spPr/>
    </dgm:pt>
    <dgm:pt modelId="{E0BF46C7-2913-47CB-93C4-094B6DCEB6D2}" type="pres">
      <dgm:prSet presAssocID="{7A40561F-52F2-4662-9C80-376738AA813A}" presName="FourConn_2-3" presStyleLbl="fgAccFollowNode1" presStyleIdx="1" presStyleCnt="3">
        <dgm:presLayoutVars>
          <dgm:bulletEnabled val="1"/>
        </dgm:presLayoutVars>
      </dgm:prSet>
      <dgm:spPr/>
    </dgm:pt>
    <dgm:pt modelId="{C20E6485-5397-4F18-B831-F8F9E4E5E667}" type="pres">
      <dgm:prSet presAssocID="{7A40561F-52F2-4662-9C80-376738AA813A}" presName="FourConn_3-4" presStyleLbl="fgAccFollowNode1" presStyleIdx="2" presStyleCnt="3">
        <dgm:presLayoutVars>
          <dgm:bulletEnabled val="1"/>
        </dgm:presLayoutVars>
      </dgm:prSet>
      <dgm:spPr/>
    </dgm:pt>
    <dgm:pt modelId="{BE375F44-C27C-43D2-B915-8A29D7967F02}" type="pres">
      <dgm:prSet presAssocID="{7A40561F-52F2-4662-9C80-376738AA813A}" presName="FourNodes_1_text" presStyleLbl="node1" presStyleIdx="3" presStyleCnt="4">
        <dgm:presLayoutVars>
          <dgm:bulletEnabled val="1"/>
        </dgm:presLayoutVars>
      </dgm:prSet>
      <dgm:spPr/>
    </dgm:pt>
    <dgm:pt modelId="{4BA169A2-41FB-4025-8E70-7E33DA2636E4}" type="pres">
      <dgm:prSet presAssocID="{7A40561F-52F2-4662-9C80-376738AA813A}" presName="FourNodes_2_text" presStyleLbl="node1" presStyleIdx="3" presStyleCnt="4">
        <dgm:presLayoutVars>
          <dgm:bulletEnabled val="1"/>
        </dgm:presLayoutVars>
      </dgm:prSet>
      <dgm:spPr/>
    </dgm:pt>
    <dgm:pt modelId="{92522C51-7B61-43F9-8F8B-833368B265D7}" type="pres">
      <dgm:prSet presAssocID="{7A40561F-52F2-4662-9C80-376738AA813A}" presName="FourNodes_3_text" presStyleLbl="node1" presStyleIdx="3" presStyleCnt="4">
        <dgm:presLayoutVars>
          <dgm:bulletEnabled val="1"/>
        </dgm:presLayoutVars>
      </dgm:prSet>
      <dgm:spPr/>
    </dgm:pt>
    <dgm:pt modelId="{EB512779-FCAE-4AD2-A854-B9A06B5D7908}" type="pres">
      <dgm:prSet presAssocID="{7A40561F-52F2-4662-9C80-376738AA813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1F8C10D-4D92-4863-B968-BCACB5608415}" type="presOf" srcId="{7A40561F-52F2-4662-9C80-376738AA813A}" destId="{5C702836-A0B0-4928-8932-930F09EFB600}" srcOrd="0" destOrd="0" presId="urn:microsoft.com/office/officeart/2005/8/layout/vProcess5"/>
    <dgm:cxn modelId="{9CD00E4F-9B8C-46CE-BF57-C5DA2589C7A7}" type="presOf" srcId="{33FB11F0-591E-4E83-809F-80087D1C00CC}" destId="{E0BF46C7-2913-47CB-93C4-094B6DCEB6D2}" srcOrd="0" destOrd="0" presId="urn:microsoft.com/office/officeart/2005/8/layout/vProcess5"/>
    <dgm:cxn modelId="{E5F5374F-331E-42BA-9E0A-C20C913B68A8}" srcId="{7A40561F-52F2-4662-9C80-376738AA813A}" destId="{645968DD-E225-486A-A834-C264F94289AA}" srcOrd="1" destOrd="0" parTransId="{032A4C32-192B-40E0-8B66-789B6DCBDE3A}" sibTransId="{33FB11F0-591E-4E83-809F-80087D1C00CC}"/>
    <dgm:cxn modelId="{8CD8D455-7A53-4D60-84AA-E42BF185F098}" type="presOf" srcId="{8A2C37C1-3A23-44D5-BE0B-BF8890C338F6}" destId="{BE375F44-C27C-43D2-B915-8A29D7967F02}" srcOrd="1" destOrd="0" presId="urn:microsoft.com/office/officeart/2005/8/layout/vProcess5"/>
    <dgm:cxn modelId="{55379F85-386A-4477-8038-AD497373BCC3}" type="presOf" srcId="{645968DD-E225-486A-A834-C264F94289AA}" destId="{4BA169A2-41FB-4025-8E70-7E33DA2636E4}" srcOrd="1" destOrd="0" presId="urn:microsoft.com/office/officeart/2005/8/layout/vProcess5"/>
    <dgm:cxn modelId="{84AB5289-DF85-4F47-94F7-A37A2DC491A8}" srcId="{7A40561F-52F2-4662-9C80-376738AA813A}" destId="{8A2C37C1-3A23-44D5-BE0B-BF8890C338F6}" srcOrd="0" destOrd="0" parTransId="{8520350C-5E81-44AA-8651-AF41FB2E218A}" sibTransId="{CBA585D0-593A-48CF-99F8-611EDD3296EB}"/>
    <dgm:cxn modelId="{C80DEE91-A7D5-49D5-83F1-D90A8C8DF013}" srcId="{7A40561F-52F2-4662-9C80-376738AA813A}" destId="{8C7209CE-052E-4A74-93C2-FBEFF91B075E}" srcOrd="3" destOrd="0" parTransId="{84D333EC-010D-4E2E-A6B9-509A6C68B540}" sibTransId="{A99719F0-1B3C-4BC2-8F72-E7839BA4A3D6}"/>
    <dgm:cxn modelId="{2A1EFE92-0D85-49AC-9E71-2C2B86377814}" srcId="{7A40561F-52F2-4662-9C80-376738AA813A}" destId="{AFF8144C-5306-4CCC-A9A7-2F79FEC30009}" srcOrd="2" destOrd="0" parTransId="{90F1E44F-7712-418C-88C4-94A3D2DECDAA}" sibTransId="{8234372A-211D-48FF-BD35-356CB4E33284}"/>
    <dgm:cxn modelId="{792BC2A7-91FE-4FE5-8086-161777A4B92B}" type="presOf" srcId="{8234372A-211D-48FF-BD35-356CB4E33284}" destId="{C20E6485-5397-4F18-B831-F8F9E4E5E667}" srcOrd="0" destOrd="0" presId="urn:microsoft.com/office/officeart/2005/8/layout/vProcess5"/>
    <dgm:cxn modelId="{56249DA9-1730-4467-B81E-36FC8A243014}" type="presOf" srcId="{8C7209CE-052E-4A74-93C2-FBEFF91B075E}" destId="{F1D3CAE3-072A-4E4D-9852-9B029433AB60}" srcOrd="0" destOrd="0" presId="urn:microsoft.com/office/officeart/2005/8/layout/vProcess5"/>
    <dgm:cxn modelId="{A9218AC1-E980-4DD8-8820-710378159683}" type="presOf" srcId="{645968DD-E225-486A-A834-C264F94289AA}" destId="{FED7042B-0FAF-42CB-B36F-BADBEFA348CA}" srcOrd="0" destOrd="0" presId="urn:microsoft.com/office/officeart/2005/8/layout/vProcess5"/>
    <dgm:cxn modelId="{08FE62C3-204F-433B-8100-D809B392D0CE}" type="presOf" srcId="{CBA585D0-593A-48CF-99F8-611EDD3296EB}" destId="{044B0D47-B41B-42F2-A736-513DC35CB783}" srcOrd="0" destOrd="0" presId="urn:microsoft.com/office/officeart/2005/8/layout/vProcess5"/>
    <dgm:cxn modelId="{2A8FEBCA-D5BB-4316-A57D-7FA15473C258}" type="presOf" srcId="{AFF8144C-5306-4CCC-A9A7-2F79FEC30009}" destId="{40FAC1E5-B4B7-442A-9B59-BF6CFB523352}" srcOrd="0" destOrd="0" presId="urn:microsoft.com/office/officeart/2005/8/layout/vProcess5"/>
    <dgm:cxn modelId="{ACCCD3E1-B825-448F-8869-9CFEA8B6C795}" type="presOf" srcId="{AFF8144C-5306-4CCC-A9A7-2F79FEC30009}" destId="{92522C51-7B61-43F9-8F8B-833368B265D7}" srcOrd="1" destOrd="0" presId="urn:microsoft.com/office/officeart/2005/8/layout/vProcess5"/>
    <dgm:cxn modelId="{9BB4CAEB-1458-49AD-B999-A878EEDCBCA3}" type="presOf" srcId="{8A2C37C1-3A23-44D5-BE0B-BF8890C338F6}" destId="{7CB644DF-965E-408D-BD37-38ADC3633C1F}" srcOrd="0" destOrd="0" presId="urn:microsoft.com/office/officeart/2005/8/layout/vProcess5"/>
    <dgm:cxn modelId="{2C3B7FF7-6009-4D6E-834A-DC3913CA7DE7}" type="presOf" srcId="{8C7209CE-052E-4A74-93C2-FBEFF91B075E}" destId="{EB512779-FCAE-4AD2-A854-B9A06B5D7908}" srcOrd="1" destOrd="0" presId="urn:microsoft.com/office/officeart/2005/8/layout/vProcess5"/>
    <dgm:cxn modelId="{6076105B-A12E-4563-8A04-CF957792D251}" type="presParOf" srcId="{5C702836-A0B0-4928-8932-930F09EFB600}" destId="{D8E23324-53E0-473F-94C5-5BF213037C9E}" srcOrd="0" destOrd="0" presId="urn:microsoft.com/office/officeart/2005/8/layout/vProcess5"/>
    <dgm:cxn modelId="{68A54640-58BE-4573-9749-478235A89FD4}" type="presParOf" srcId="{5C702836-A0B0-4928-8932-930F09EFB600}" destId="{7CB644DF-965E-408D-BD37-38ADC3633C1F}" srcOrd="1" destOrd="0" presId="urn:microsoft.com/office/officeart/2005/8/layout/vProcess5"/>
    <dgm:cxn modelId="{5F6435ED-9864-47AE-A42C-20B89016C3B6}" type="presParOf" srcId="{5C702836-A0B0-4928-8932-930F09EFB600}" destId="{FED7042B-0FAF-42CB-B36F-BADBEFA348CA}" srcOrd="2" destOrd="0" presId="urn:microsoft.com/office/officeart/2005/8/layout/vProcess5"/>
    <dgm:cxn modelId="{E9882BDC-75EF-46AC-8884-A4B46CE040A5}" type="presParOf" srcId="{5C702836-A0B0-4928-8932-930F09EFB600}" destId="{40FAC1E5-B4B7-442A-9B59-BF6CFB523352}" srcOrd="3" destOrd="0" presId="urn:microsoft.com/office/officeart/2005/8/layout/vProcess5"/>
    <dgm:cxn modelId="{1A15C653-A320-46A7-B783-6338C4618AEC}" type="presParOf" srcId="{5C702836-A0B0-4928-8932-930F09EFB600}" destId="{F1D3CAE3-072A-4E4D-9852-9B029433AB60}" srcOrd="4" destOrd="0" presId="urn:microsoft.com/office/officeart/2005/8/layout/vProcess5"/>
    <dgm:cxn modelId="{57E7AB3B-311B-4FD0-8E30-8199307D2B08}" type="presParOf" srcId="{5C702836-A0B0-4928-8932-930F09EFB600}" destId="{044B0D47-B41B-42F2-A736-513DC35CB783}" srcOrd="5" destOrd="0" presId="urn:microsoft.com/office/officeart/2005/8/layout/vProcess5"/>
    <dgm:cxn modelId="{10822E63-AE23-4BB4-8ACF-8EB7ED293D54}" type="presParOf" srcId="{5C702836-A0B0-4928-8932-930F09EFB600}" destId="{E0BF46C7-2913-47CB-93C4-094B6DCEB6D2}" srcOrd="6" destOrd="0" presId="urn:microsoft.com/office/officeart/2005/8/layout/vProcess5"/>
    <dgm:cxn modelId="{0660E257-8E95-4C4F-863B-E03090B9B050}" type="presParOf" srcId="{5C702836-A0B0-4928-8932-930F09EFB600}" destId="{C20E6485-5397-4F18-B831-F8F9E4E5E667}" srcOrd="7" destOrd="0" presId="urn:microsoft.com/office/officeart/2005/8/layout/vProcess5"/>
    <dgm:cxn modelId="{C26CFB3F-9E41-47C6-B378-F7329AA178AE}" type="presParOf" srcId="{5C702836-A0B0-4928-8932-930F09EFB600}" destId="{BE375F44-C27C-43D2-B915-8A29D7967F02}" srcOrd="8" destOrd="0" presId="urn:microsoft.com/office/officeart/2005/8/layout/vProcess5"/>
    <dgm:cxn modelId="{B31C0CFA-662A-4A77-BA1F-141349C41167}" type="presParOf" srcId="{5C702836-A0B0-4928-8932-930F09EFB600}" destId="{4BA169A2-41FB-4025-8E70-7E33DA2636E4}" srcOrd="9" destOrd="0" presId="urn:microsoft.com/office/officeart/2005/8/layout/vProcess5"/>
    <dgm:cxn modelId="{BD551624-ED80-41CC-B72E-4F027D9A4522}" type="presParOf" srcId="{5C702836-A0B0-4928-8932-930F09EFB600}" destId="{92522C51-7B61-43F9-8F8B-833368B265D7}" srcOrd="10" destOrd="0" presId="urn:microsoft.com/office/officeart/2005/8/layout/vProcess5"/>
    <dgm:cxn modelId="{EF6A9DFE-8CAD-42DA-B76E-D31D27D66207}" type="presParOf" srcId="{5C702836-A0B0-4928-8932-930F09EFB600}" destId="{EB512779-FCAE-4AD2-A854-B9A06B5D790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40561F-52F2-4662-9C80-376738AA813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2C37C1-3A23-44D5-BE0B-BF8890C338F6}">
      <dgm:prSet/>
      <dgm:spPr/>
      <dgm:t>
        <a:bodyPr/>
        <a:lstStyle/>
        <a:p>
          <a:r>
            <a:rPr lang="en-AU" dirty="0" err="1"/>
            <a:t>Login:admin</a:t>
          </a:r>
          <a:r>
            <a:rPr lang="en-AU" dirty="0"/>
            <a:t>’ --</a:t>
          </a:r>
          <a:endParaRPr lang="en-US" dirty="0"/>
        </a:p>
      </dgm:t>
    </dgm:pt>
    <dgm:pt modelId="{8520350C-5E81-44AA-8651-AF41FB2E218A}" type="parTrans" cxnId="{84AB5289-DF85-4F47-94F7-A37A2DC491A8}">
      <dgm:prSet/>
      <dgm:spPr/>
      <dgm:t>
        <a:bodyPr/>
        <a:lstStyle/>
        <a:p>
          <a:endParaRPr lang="en-US"/>
        </a:p>
      </dgm:t>
    </dgm:pt>
    <dgm:pt modelId="{CBA585D0-593A-48CF-99F8-611EDD3296EB}" type="sibTrans" cxnId="{84AB5289-DF85-4F47-94F7-A37A2DC491A8}">
      <dgm:prSet/>
      <dgm:spPr/>
      <dgm:t>
        <a:bodyPr/>
        <a:lstStyle/>
        <a:p>
          <a:endParaRPr lang="en-US"/>
        </a:p>
      </dgm:t>
    </dgm:pt>
    <dgm:pt modelId="{645968DD-E225-486A-A834-C264F94289AA}">
      <dgm:prSet/>
      <dgm:spPr/>
      <dgm:t>
        <a:bodyPr/>
        <a:lstStyle/>
        <a:p>
          <a:r>
            <a:rPr lang="en-AU" dirty="0"/>
            <a:t>Password: &lt;anything&gt;</a:t>
          </a:r>
          <a:endParaRPr lang="en-US" dirty="0"/>
        </a:p>
      </dgm:t>
    </dgm:pt>
    <dgm:pt modelId="{032A4C32-192B-40E0-8B66-789B6DCBDE3A}" type="parTrans" cxnId="{E5F5374F-331E-42BA-9E0A-C20C913B68A8}">
      <dgm:prSet/>
      <dgm:spPr/>
      <dgm:t>
        <a:bodyPr/>
        <a:lstStyle/>
        <a:p>
          <a:endParaRPr lang="en-US"/>
        </a:p>
      </dgm:t>
    </dgm:pt>
    <dgm:pt modelId="{33FB11F0-591E-4E83-809F-80087D1C00CC}" type="sibTrans" cxnId="{E5F5374F-331E-42BA-9E0A-C20C913B68A8}">
      <dgm:prSet/>
      <dgm:spPr/>
      <dgm:t>
        <a:bodyPr/>
        <a:lstStyle/>
        <a:p>
          <a:endParaRPr lang="en-US"/>
        </a:p>
      </dgm:t>
    </dgm:pt>
    <dgm:pt modelId="{AFF8144C-5306-4CCC-A9A7-2F79FEC30009}">
      <dgm:prSet/>
      <dgm:spPr/>
      <dgm:t>
        <a:bodyPr/>
        <a:lstStyle/>
        <a:p>
          <a:r>
            <a:rPr lang="en-AU" dirty="0"/>
            <a:t>SELECT * FROM user WHERE username = admin’</a:t>
          </a:r>
          <a:endParaRPr lang="en-US" dirty="0"/>
        </a:p>
      </dgm:t>
    </dgm:pt>
    <dgm:pt modelId="{90F1E44F-7712-418C-88C4-94A3D2DECDAA}" type="parTrans" cxnId="{2A1EFE92-0D85-49AC-9E71-2C2B86377814}">
      <dgm:prSet/>
      <dgm:spPr/>
      <dgm:t>
        <a:bodyPr/>
        <a:lstStyle/>
        <a:p>
          <a:endParaRPr lang="en-US"/>
        </a:p>
      </dgm:t>
    </dgm:pt>
    <dgm:pt modelId="{8234372A-211D-48FF-BD35-356CB4E33284}" type="sibTrans" cxnId="{2A1EFE92-0D85-49AC-9E71-2C2B86377814}">
      <dgm:prSet/>
      <dgm:spPr/>
      <dgm:t>
        <a:bodyPr/>
        <a:lstStyle/>
        <a:p>
          <a:endParaRPr lang="en-US"/>
        </a:p>
      </dgm:t>
    </dgm:pt>
    <dgm:pt modelId="{8C7209CE-052E-4A74-93C2-FBEFF91B075E}">
      <dgm:prSet/>
      <dgm:spPr/>
      <dgm:t>
        <a:bodyPr/>
        <a:lstStyle/>
        <a:p>
          <a:r>
            <a:rPr lang="en-AU" dirty="0"/>
            <a:t>Returns: the admin row</a:t>
          </a:r>
          <a:endParaRPr lang="en-US" dirty="0"/>
        </a:p>
      </dgm:t>
    </dgm:pt>
    <dgm:pt modelId="{84D333EC-010D-4E2E-A6B9-509A6C68B540}" type="parTrans" cxnId="{C80DEE91-A7D5-49D5-83F1-D90A8C8DF013}">
      <dgm:prSet/>
      <dgm:spPr/>
      <dgm:t>
        <a:bodyPr/>
        <a:lstStyle/>
        <a:p>
          <a:endParaRPr lang="en-US"/>
        </a:p>
      </dgm:t>
    </dgm:pt>
    <dgm:pt modelId="{A99719F0-1B3C-4BC2-8F72-E7839BA4A3D6}" type="sibTrans" cxnId="{C80DEE91-A7D5-49D5-83F1-D90A8C8DF013}">
      <dgm:prSet/>
      <dgm:spPr/>
      <dgm:t>
        <a:bodyPr/>
        <a:lstStyle/>
        <a:p>
          <a:endParaRPr lang="en-US"/>
        </a:p>
      </dgm:t>
    </dgm:pt>
    <dgm:pt modelId="{D9E3C166-5022-47F3-B7A3-3592D40C99F6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1F28D4B1-8EBB-4836-B659-42B7B346F111}" type="parTrans" cxnId="{AC73D58D-F389-4CBC-BFA3-638F0B54F8B9}">
      <dgm:prSet/>
      <dgm:spPr/>
      <dgm:t>
        <a:bodyPr/>
        <a:lstStyle/>
        <a:p>
          <a:endParaRPr lang="en-AU"/>
        </a:p>
      </dgm:t>
    </dgm:pt>
    <dgm:pt modelId="{9C0BCC59-391A-43BB-909B-1E57AC503CA3}" type="sibTrans" cxnId="{AC73D58D-F389-4CBC-BFA3-638F0B54F8B9}">
      <dgm:prSet/>
      <dgm:spPr/>
      <dgm:t>
        <a:bodyPr/>
        <a:lstStyle/>
        <a:p>
          <a:endParaRPr lang="en-AU"/>
        </a:p>
      </dgm:t>
    </dgm:pt>
    <dgm:pt modelId="{F96E6D22-51A7-44DA-AE05-6E73D8D7E6B6}" type="pres">
      <dgm:prSet presAssocID="{7A40561F-52F2-4662-9C80-376738AA813A}" presName="outerComposite" presStyleCnt="0">
        <dgm:presLayoutVars>
          <dgm:chMax val="5"/>
          <dgm:dir/>
          <dgm:resizeHandles val="exact"/>
        </dgm:presLayoutVars>
      </dgm:prSet>
      <dgm:spPr/>
    </dgm:pt>
    <dgm:pt modelId="{7D32BBDA-635E-4444-B29F-D1342F919425}" type="pres">
      <dgm:prSet presAssocID="{7A40561F-52F2-4662-9C80-376738AA813A}" presName="dummyMaxCanvas" presStyleCnt="0">
        <dgm:presLayoutVars/>
      </dgm:prSet>
      <dgm:spPr/>
    </dgm:pt>
    <dgm:pt modelId="{7BF91458-F3FB-4B72-A9C7-C5D7D207CF1E}" type="pres">
      <dgm:prSet presAssocID="{7A40561F-52F2-4662-9C80-376738AA813A}" presName="FiveNodes_1" presStyleLbl="node1" presStyleIdx="0" presStyleCnt="5">
        <dgm:presLayoutVars>
          <dgm:bulletEnabled val="1"/>
        </dgm:presLayoutVars>
      </dgm:prSet>
      <dgm:spPr/>
    </dgm:pt>
    <dgm:pt modelId="{CE4F8128-F337-462A-8D7B-AF407CF014E8}" type="pres">
      <dgm:prSet presAssocID="{7A40561F-52F2-4662-9C80-376738AA813A}" presName="FiveNodes_2" presStyleLbl="node1" presStyleIdx="1" presStyleCnt="5">
        <dgm:presLayoutVars>
          <dgm:bulletEnabled val="1"/>
        </dgm:presLayoutVars>
      </dgm:prSet>
      <dgm:spPr/>
    </dgm:pt>
    <dgm:pt modelId="{917994DF-D326-4625-B419-F3478D08B010}" type="pres">
      <dgm:prSet presAssocID="{7A40561F-52F2-4662-9C80-376738AA813A}" presName="FiveNodes_3" presStyleLbl="node1" presStyleIdx="2" presStyleCnt="5">
        <dgm:presLayoutVars>
          <dgm:bulletEnabled val="1"/>
        </dgm:presLayoutVars>
      </dgm:prSet>
      <dgm:spPr/>
    </dgm:pt>
    <dgm:pt modelId="{73314859-FBC2-4C4C-9314-FE39B40F4CDB}" type="pres">
      <dgm:prSet presAssocID="{7A40561F-52F2-4662-9C80-376738AA813A}" presName="FiveNodes_4" presStyleLbl="node1" presStyleIdx="3" presStyleCnt="5">
        <dgm:presLayoutVars>
          <dgm:bulletEnabled val="1"/>
        </dgm:presLayoutVars>
      </dgm:prSet>
      <dgm:spPr/>
    </dgm:pt>
    <dgm:pt modelId="{3B46AE64-C3EE-41A1-AB28-E66C9A967B46}" type="pres">
      <dgm:prSet presAssocID="{7A40561F-52F2-4662-9C80-376738AA813A}" presName="FiveNodes_5" presStyleLbl="node1" presStyleIdx="4" presStyleCnt="5">
        <dgm:presLayoutVars>
          <dgm:bulletEnabled val="1"/>
        </dgm:presLayoutVars>
      </dgm:prSet>
      <dgm:spPr/>
    </dgm:pt>
    <dgm:pt modelId="{3A34A4C2-4D3A-4186-A4E2-504EF103DFB5}" type="pres">
      <dgm:prSet presAssocID="{7A40561F-52F2-4662-9C80-376738AA813A}" presName="FiveConn_1-2" presStyleLbl="fgAccFollowNode1" presStyleIdx="0" presStyleCnt="4">
        <dgm:presLayoutVars>
          <dgm:bulletEnabled val="1"/>
        </dgm:presLayoutVars>
      </dgm:prSet>
      <dgm:spPr/>
    </dgm:pt>
    <dgm:pt modelId="{A01C8044-BC51-45D2-AE67-0F4DC097B868}" type="pres">
      <dgm:prSet presAssocID="{7A40561F-52F2-4662-9C80-376738AA813A}" presName="FiveConn_2-3" presStyleLbl="fgAccFollowNode1" presStyleIdx="1" presStyleCnt="4">
        <dgm:presLayoutVars>
          <dgm:bulletEnabled val="1"/>
        </dgm:presLayoutVars>
      </dgm:prSet>
      <dgm:spPr/>
    </dgm:pt>
    <dgm:pt modelId="{6851882D-7383-403A-A2F2-F12EA8A7C372}" type="pres">
      <dgm:prSet presAssocID="{7A40561F-52F2-4662-9C80-376738AA813A}" presName="FiveConn_3-4" presStyleLbl="fgAccFollowNode1" presStyleIdx="2" presStyleCnt="4">
        <dgm:presLayoutVars>
          <dgm:bulletEnabled val="1"/>
        </dgm:presLayoutVars>
      </dgm:prSet>
      <dgm:spPr/>
    </dgm:pt>
    <dgm:pt modelId="{0D59EFE5-058D-43A6-920E-B649E87DF22A}" type="pres">
      <dgm:prSet presAssocID="{7A40561F-52F2-4662-9C80-376738AA813A}" presName="FiveConn_4-5" presStyleLbl="fgAccFollowNode1" presStyleIdx="3" presStyleCnt="4">
        <dgm:presLayoutVars>
          <dgm:bulletEnabled val="1"/>
        </dgm:presLayoutVars>
      </dgm:prSet>
      <dgm:spPr/>
    </dgm:pt>
    <dgm:pt modelId="{D30ACEA7-73C3-4DE3-B8F1-109816F0BD3B}" type="pres">
      <dgm:prSet presAssocID="{7A40561F-52F2-4662-9C80-376738AA813A}" presName="FiveNodes_1_text" presStyleLbl="node1" presStyleIdx="4" presStyleCnt="5">
        <dgm:presLayoutVars>
          <dgm:bulletEnabled val="1"/>
        </dgm:presLayoutVars>
      </dgm:prSet>
      <dgm:spPr/>
    </dgm:pt>
    <dgm:pt modelId="{642F3709-59EB-4299-B119-7D0AE9517BD5}" type="pres">
      <dgm:prSet presAssocID="{7A40561F-52F2-4662-9C80-376738AA813A}" presName="FiveNodes_2_text" presStyleLbl="node1" presStyleIdx="4" presStyleCnt="5">
        <dgm:presLayoutVars>
          <dgm:bulletEnabled val="1"/>
        </dgm:presLayoutVars>
      </dgm:prSet>
      <dgm:spPr/>
    </dgm:pt>
    <dgm:pt modelId="{36FF72EB-0F7C-429C-B8C7-F383D8E669E9}" type="pres">
      <dgm:prSet presAssocID="{7A40561F-52F2-4662-9C80-376738AA813A}" presName="FiveNodes_3_text" presStyleLbl="node1" presStyleIdx="4" presStyleCnt="5">
        <dgm:presLayoutVars>
          <dgm:bulletEnabled val="1"/>
        </dgm:presLayoutVars>
      </dgm:prSet>
      <dgm:spPr/>
    </dgm:pt>
    <dgm:pt modelId="{0FDBD947-1244-4112-9FD2-2FB5BEC5783F}" type="pres">
      <dgm:prSet presAssocID="{7A40561F-52F2-4662-9C80-376738AA813A}" presName="FiveNodes_4_text" presStyleLbl="node1" presStyleIdx="4" presStyleCnt="5">
        <dgm:presLayoutVars>
          <dgm:bulletEnabled val="1"/>
        </dgm:presLayoutVars>
      </dgm:prSet>
      <dgm:spPr/>
    </dgm:pt>
    <dgm:pt modelId="{D897E9A1-413D-4619-B2F5-80EA17874717}" type="pres">
      <dgm:prSet presAssocID="{7A40561F-52F2-4662-9C80-376738AA813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1CDE317-0450-409E-B1A5-D1D5AE8EE08D}" type="presOf" srcId="{7A40561F-52F2-4662-9C80-376738AA813A}" destId="{F96E6D22-51A7-44DA-AE05-6E73D8D7E6B6}" srcOrd="0" destOrd="0" presId="urn:microsoft.com/office/officeart/2005/8/layout/vProcess5"/>
    <dgm:cxn modelId="{1F63D725-AC89-4B61-B69C-E7070A6EB98F}" type="presOf" srcId="{A99719F0-1B3C-4BC2-8F72-E7839BA4A3D6}" destId="{0D59EFE5-058D-43A6-920E-B649E87DF22A}" srcOrd="0" destOrd="0" presId="urn:microsoft.com/office/officeart/2005/8/layout/vProcess5"/>
    <dgm:cxn modelId="{DDC55E5F-273B-4A57-B596-88A1FDEEC2F7}" type="presOf" srcId="{33FB11F0-591E-4E83-809F-80087D1C00CC}" destId="{A01C8044-BC51-45D2-AE67-0F4DC097B868}" srcOrd="0" destOrd="0" presId="urn:microsoft.com/office/officeart/2005/8/layout/vProcess5"/>
    <dgm:cxn modelId="{A057886A-CE89-4848-82F0-500B6CED796F}" type="presOf" srcId="{8C7209CE-052E-4A74-93C2-FBEFF91B075E}" destId="{0FDBD947-1244-4112-9FD2-2FB5BEC5783F}" srcOrd="1" destOrd="0" presId="urn:microsoft.com/office/officeart/2005/8/layout/vProcess5"/>
    <dgm:cxn modelId="{E5F5374F-331E-42BA-9E0A-C20C913B68A8}" srcId="{7A40561F-52F2-4662-9C80-376738AA813A}" destId="{645968DD-E225-486A-A834-C264F94289AA}" srcOrd="1" destOrd="0" parTransId="{032A4C32-192B-40E0-8B66-789B6DCBDE3A}" sibTransId="{33FB11F0-591E-4E83-809F-80087D1C00CC}"/>
    <dgm:cxn modelId="{46737852-F250-470A-981E-CF93A2E55536}" type="presOf" srcId="{D9E3C166-5022-47F3-B7A3-3592D40C99F6}" destId="{D897E9A1-413D-4619-B2F5-80EA17874717}" srcOrd="1" destOrd="0" presId="urn:microsoft.com/office/officeart/2005/8/layout/vProcess5"/>
    <dgm:cxn modelId="{84AB5289-DF85-4F47-94F7-A37A2DC491A8}" srcId="{7A40561F-52F2-4662-9C80-376738AA813A}" destId="{8A2C37C1-3A23-44D5-BE0B-BF8890C338F6}" srcOrd="0" destOrd="0" parTransId="{8520350C-5E81-44AA-8651-AF41FB2E218A}" sibTransId="{CBA585D0-593A-48CF-99F8-611EDD3296EB}"/>
    <dgm:cxn modelId="{AC73D58D-F389-4CBC-BFA3-638F0B54F8B9}" srcId="{7A40561F-52F2-4662-9C80-376738AA813A}" destId="{D9E3C166-5022-47F3-B7A3-3592D40C99F6}" srcOrd="4" destOrd="0" parTransId="{1F28D4B1-8EBB-4836-B659-42B7B346F111}" sibTransId="{9C0BCC59-391A-43BB-909B-1E57AC503CA3}"/>
    <dgm:cxn modelId="{C80DEE91-A7D5-49D5-83F1-D90A8C8DF013}" srcId="{7A40561F-52F2-4662-9C80-376738AA813A}" destId="{8C7209CE-052E-4A74-93C2-FBEFF91B075E}" srcOrd="3" destOrd="0" parTransId="{84D333EC-010D-4E2E-A6B9-509A6C68B540}" sibTransId="{A99719F0-1B3C-4BC2-8F72-E7839BA4A3D6}"/>
    <dgm:cxn modelId="{2A1EFE92-0D85-49AC-9E71-2C2B86377814}" srcId="{7A40561F-52F2-4662-9C80-376738AA813A}" destId="{AFF8144C-5306-4CCC-A9A7-2F79FEC30009}" srcOrd="2" destOrd="0" parTransId="{90F1E44F-7712-418C-88C4-94A3D2DECDAA}" sibTransId="{8234372A-211D-48FF-BD35-356CB4E33284}"/>
    <dgm:cxn modelId="{3D505DA4-F8BE-4DFF-9AA0-6FCB0C383574}" type="presOf" srcId="{8C7209CE-052E-4A74-93C2-FBEFF91B075E}" destId="{73314859-FBC2-4C4C-9314-FE39B40F4CDB}" srcOrd="0" destOrd="0" presId="urn:microsoft.com/office/officeart/2005/8/layout/vProcess5"/>
    <dgm:cxn modelId="{F0B997AE-22D4-43B1-A026-CFFB28B13BC0}" type="presOf" srcId="{AFF8144C-5306-4CCC-A9A7-2F79FEC30009}" destId="{36FF72EB-0F7C-429C-B8C7-F383D8E669E9}" srcOrd="1" destOrd="0" presId="urn:microsoft.com/office/officeart/2005/8/layout/vProcess5"/>
    <dgm:cxn modelId="{ADE0E4B3-99FB-46C9-879A-84172122F791}" type="presOf" srcId="{AFF8144C-5306-4CCC-A9A7-2F79FEC30009}" destId="{917994DF-D326-4625-B419-F3478D08B010}" srcOrd="0" destOrd="0" presId="urn:microsoft.com/office/officeart/2005/8/layout/vProcess5"/>
    <dgm:cxn modelId="{BB2DA8BD-A5EF-43F4-99F9-093DF67A1EE2}" type="presOf" srcId="{645968DD-E225-486A-A834-C264F94289AA}" destId="{CE4F8128-F337-462A-8D7B-AF407CF014E8}" srcOrd="0" destOrd="0" presId="urn:microsoft.com/office/officeart/2005/8/layout/vProcess5"/>
    <dgm:cxn modelId="{E40CE4C7-B311-465D-9B2E-CF6D5BCF8E20}" type="presOf" srcId="{8A2C37C1-3A23-44D5-BE0B-BF8890C338F6}" destId="{D30ACEA7-73C3-4DE3-B8F1-109816F0BD3B}" srcOrd="1" destOrd="0" presId="urn:microsoft.com/office/officeart/2005/8/layout/vProcess5"/>
    <dgm:cxn modelId="{356F03CB-CDC4-4EE9-AF6A-0D7A29E502C1}" type="presOf" srcId="{D9E3C166-5022-47F3-B7A3-3592D40C99F6}" destId="{3B46AE64-C3EE-41A1-AB28-E66C9A967B46}" srcOrd="0" destOrd="0" presId="urn:microsoft.com/office/officeart/2005/8/layout/vProcess5"/>
    <dgm:cxn modelId="{FB94E2D4-8EBB-42C2-8C71-44218B7A46D6}" type="presOf" srcId="{8234372A-211D-48FF-BD35-356CB4E33284}" destId="{6851882D-7383-403A-A2F2-F12EA8A7C372}" srcOrd="0" destOrd="0" presId="urn:microsoft.com/office/officeart/2005/8/layout/vProcess5"/>
    <dgm:cxn modelId="{E904FFDB-462A-43EC-AD3B-3FCC2C5004D5}" type="presOf" srcId="{645968DD-E225-486A-A834-C264F94289AA}" destId="{642F3709-59EB-4299-B119-7D0AE9517BD5}" srcOrd="1" destOrd="0" presId="urn:microsoft.com/office/officeart/2005/8/layout/vProcess5"/>
    <dgm:cxn modelId="{431A93E7-4378-42ED-BC91-6A867F77EDD5}" type="presOf" srcId="{CBA585D0-593A-48CF-99F8-611EDD3296EB}" destId="{3A34A4C2-4D3A-4186-A4E2-504EF103DFB5}" srcOrd="0" destOrd="0" presId="urn:microsoft.com/office/officeart/2005/8/layout/vProcess5"/>
    <dgm:cxn modelId="{5FE19AFA-122D-4B98-9F8E-66F99EFA2EBE}" type="presOf" srcId="{8A2C37C1-3A23-44D5-BE0B-BF8890C338F6}" destId="{7BF91458-F3FB-4B72-A9C7-C5D7D207CF1E}" srcOrd="0" destOrd="0" presId="urn:microsoft.com/office/officeart/2005/8/layout/vProcess5"/>
    <dgm:cxn modelId="{55570A81-EA94-4651-942E-79277C30D1F5}" type="presParOf" srcId="{F96E6D22-51A7-44DA-AE05-6E73D8D7E6B6}" destId="{7D32BBDA-635E-4444-B29F-D1342F919425}" srcOrd="0" destOrd="0" presId="urn:microsoft.com/office/officeart/2005/8/layout/vProcess5"/>
    <dgm:cxn modelId="{6CC82F9A-7CF3-4AA1-B29C-4324B90B9295}" type="presParOf" srcId="{F96E6D22-51A7-44DA-AE05-6E73D8D7E6B6}" destId="{7BF91458-F3FB-4B72-A9C7-C5D7D207CF1E}" srcOrd="1" destOrd="0" presId="urn:microsoft.com/office/officeart/2005/8/layout/vProcess5"/>
    <dgm:cxn modelId="{98922FC3-727B-4601-97D2-0AA54E633C49}" type="presParOf" srcId="{F96E6D22-51A7-44DA-AE05-6E73D8D7E6B6}" destId="{CE4F8128-F337-462A-8D7B-AF407CF014E8}" srcOrd="2" destOrd="0" presId="urn:microsoft.com/office/officeart/2005/8/layout/vProcess5"/>
    <dgm:cxn modelId="{0A572FE2-9EC3-4EE4-9DDD-64C3A7A96055}" type="presParOf" srcId="{F96E6D22-51A7-44DA-AE05-6E73D8D7E6B6}" destId="{917994DF-D326-4625-B419-F3478D08B010}" srcOrd="3" destOrd="0" presId="urn:microsoft.com/office/officeart/2005/8/layout/vProcess5"/>
    <dgm:cxn modelId="{624FF2C2-1159-42E3-812D-29BC75053315}" type="presParOf" srcId="{F96E6D22-51A7-44DA-AE05-6E73D8D7E6B6}" destId="{73314859-FBC2-4C4C-9314-FE39B40F4CDB}" srcOrd="4" destOrd="0" presId="urn:microsoft.com/office/officeart/2005/8/layout/vProcess5"/>
    <dgm:cxn modelId="{C4F3527E-4BB9-4D79-B2A6-56E88F8E521C}" type="presParOf" srcId="{F96E6D22-51A7-44DA-AE05-6E73D8D7E6B6}" destId="{3B46AE64-C3EE-41A1-AB28-E66C9A967B46}" srcOrd="5" destOrd="0" presId="urn:microsoft.com/office/officeart/2005/8/layout/vProcess5"/>
    <dgm:cxn modelId="{9E17A381-7DBF-44B5-99A8-CBD3149097B9}" type="presParOf" srcId="{F96E6D22-51A7-44DA-AE05-6E73D8D7E6B6}" destId="{3A34A4C2-4D3A-4186-A4E2-504EF103DFB5}" srcOrd="6" destOrd="0" presId="urn:microsoft.com/office/officeart/2005/8/layout/vProcess5"/>
    <dgm:cxn modelId="{31A8F6E6-AAEA-4892-820B-ED89489AB999}" type="presParOf" srcId="{F96E6D22-51A7-44DA-AE05-6E73D8D7E6B6}" destId="{A01C8044-BC51-45D2-AE67-0F4DC097B868}" srcOrd="7" destOrd="0" presId="urn:microsoft.com/office/officeart/2005/8/layout/vProcess5"/>
    <dgm:cxn modelId="{457E85E3-EC02-405C-9933-1F136FE287BD}" type="presParOf" srcId="{F96E6D22-51A7-44DA-AE05-6E73D8D7E6B6}" destId="{6851882D-7383-403A-A2F2-F12EA8A7C372}" srcOrd="8" destOrd="0" presId="urn:microsoft.com/office/officeart/2005/8/layout/vProcess5"/>
    <dgm:cxn modelId="{390C601B-C77E-4B60-A5A1-E9D226CF48A5}" type="presParOf" srcId="{F96E6D22-51A7-44DA-AE05-6E73D8D7E6B6}" destId="{0D59EFE5-058D-43A6-920E-B649E87DF22A}" srcOrd="9" destOrd="0" presId="urn:microsoft.com/office/officeart/2005/8/layout/vProcess5"/>
    <dgm:cxn modelId="{A897B7DB-F109-4935-BE5F-49B916A97AB1}" type="presParOf" srcId="{F96E6D22-51A7-44DA-AE05-6E73D8D7E6B6}" destId="{D30ACEA7-73C3-4DE3-B8F1-109816F0BD3B}" srcOrd="10" destOrd="0" presId="urn:microsoft.com/office/officeart/2005/8/layout/vProcess5"/>
    <dgm:cxn modelId="{3E4E3162-5F25-432D-8D11-0EA45ED2956F}" type="presParOf" srcId="{F96E6D22-51A7-44DA-AE05-6E73D8D7E6B6}" destId="{642F3709-59EB-4299-B119-7D0AE9517BD5}" srcOrd="11" destOrd="0" presId="urn:microsoft.com/office/officeart/2005/8/layout/vProcess5"/>
    <dgm:cxn modelId="{9A1A4FED-2970-4829-AD4A-84B54A4C1834}" type="presParOf" srcId="{F96E6D22-51A7-44DA-AE05-6E73D8D7E6B6}" destId="{36FF72EB-0F7C-429C-B8C7-F383D8E669E9}" srcOrd="12" destOrd="0" presId="urn:microsoft.com/office/officeart/2005/8/layout/vProcess5"/>
    <dgm:cxn modelId="{A8A01689-6D3C-458D-9F76-1929F43CF678}" type="presParOf" srcId="{F96E6D22-51A7-44DA-AE05-6E73D8D7E6B6}" destId="{0FDBD947-1244-4112-9FD2-2FB5BEC5783F}" srcOrd="13" destOrd="0" presId="urn:microsoft.com/office/officeart/2005/8/layout/vProcess5"/>
    <dgm:cxn modelId="{72DEC98E-FE99-4B27-980C-15979B5A8720}" type="presParOf" srcId="{F96E6D22-51A7-44DA-AE05-6E73D8D7E6B6}" destId="{D897E9A1-413D-4619-B2F5-80EA1787471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CC0C1-60B2-4249-84C2-2B1A779471D6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27B9E-29AA-4FC4-950D-0246B14E14C4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556EC-A553-4E45-9516-5503EA2F9185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Injection is a broad topic in information security</a:t>
          </a:r>
          <a:endParaRPr lang="en-US" sz="2000" kern="1200"/>
        </a:p>
      </dsp:txBody>
      <dsp:txXfrm>
        <a:off x="1684370" y="623"/>
        <a:ext cx="4808504" cy="1458329"/>
      </dsp:txXfrm>
    </dsp:sp>
    <dsp:sp modelId="{2F066271-B743-45AD-B116-6516E59DDD82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C2411-E82E-49B4-9BCB-634EC80E53C9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B7EB1-D57C-4E21-BC42-B2626CF34BCA}">
      <dsp:nvSpPr>
        <dsp:cNvPr id="0" name=""/>
        <dsp:cNvSpPr/>
      </dsp:nvSpPr>
      <dsp:spPr>
        <a:xfrm>
          <a:off x="1684370" y="1823535"/>
          <a:ext cx="2921793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Consistently rated as one of the top web application security risks </a:t>
          </a:r>
          <a:endParaRPr lang="en-US" sz="2000" kern="1200"/>
        </a:p>
      </dsp:txBody>
      <dsp:txXfrm>
        <a:off x="1684370" y="1823535"/>
        <a:ext cx="2921793" cy="1458329"/>
      </dsp:txXfrm>
    </dsp:sp>
    <dsp:sp modelId="{04B6BC76-6172-4A69-8ED0-AD309851B032}">
      <dsp:nvSpPr>
        <dsp:cNvPr id="0" name=""/>
        <dsp:cNvSpPr/>
      </dsp:nvSpPr>
      <dsp:spPr>
        <a:xfrm>
          <a:off x="4606164" y="1823535"/>
          <a:ext cx="1886710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(OWASP top 10)</a:t>
          </a:r>
          <a:endParaRPr lang="en-US" sz="1500" kern="1200"/>
        </a:p>
      </dsp:txBody>
      <dsp:txXfrm>
        <a:off x="4606164" y="1823535"/>
        <a:ext cx="1886710" cy="1458329"/>
      </dsp:txXfrm>
    </dsp:sp>
    <dsp:sp modelId="{E1B88A97-ACAC-4B32-A434-DC00209ED3C7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35112-F1EB-45C3-9FF6-DED1699128CE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15327-BB76-4854-BADE-8F57B3C81E65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A good topic to begin building intuition in information security</a:t>
          </a:r>
          <a:endParaRPr lang="en-US" sz="2000" kern="1200"/>
        </a:p>
      </dsp:txBody>
      <dsp:txXfrm>
        <a:off x="1684370" y="3646447"/>
        <a:ext cx="4808504" cy="145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06E38-30A9-4933-A900-A1FB57A1AC3B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446CA-D332-4DC0-AF84-9EED649DF16D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087E1-6818-402D-B3E5-8765C5B30932}">
      <dsp:nvSpPr>
        <dsp:cNvPr id="0" name=""/>
        <dsp:cNvSpPr/>
      </dsp:nvSpPr>
      <dsp:spPr>
        <a:xfrm>
          <a:off x="1240387" y="2118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Command Injection</a:t>
          </a:r>
        </a:p>
      </dsp:txBody>
      <dsp:txXfrm>
        <a:off x="1240387" y="2118"/>
        <a:ext cx="5252487" cy="1073928"/>
      </dsp:txXfrm>
    </dsp:sp>
    <dsp:sp modelId="{3CD0EE02-E90B-44A4-BB03-54183A76DA1E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1845D-C998-4D29-BF2F-D38B64F7D4B9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CDD1B-FD16-4DBA-B1EB-C9E3EA8E341E}">
      <dsp:nvSpPr>
        <dsp:cNvPr id="0" name=""/>
        <dsp:cNvSpPr/>
      </dsp:nvSpPr>
      <dsp:spPr>
        <a:xfrm>
          <a:off x="1240387" y="1344530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injection</a:t>
          </a:r>
        </a:p>
      </dsp:txBody>
      <dsp:txXfrm>
        <a:off x="1240387" y="1344530"/>
        <a:ext cx="5252487" cy="1073928"/>
      </dsp:txXfrm>
    </dsp:sp>
    <dsp:sp modelId="{5B8219E3-2C15-4F4D-96EF-2CC500DA3671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7AA74-93FF-485C-BBBB-162E552C3070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4432C-169B-4BEC-B4B8-FFDCDA792DCA}">
      <dsp:nvSpPr>
        <dsp:cNvPr id="0" name=""/>
        <dsp:cNvSpPr/>
      </dsp:nvSpPr>
      <dsp:spPr>
        <a:xfrm>
          <a:off x="1240387" y="2686941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Cross Site Scripting</a:t>
          </a:r>
        </a:p>
      </dsp:txBody>
      <dsp:txXfrm>
        <a:off x="1240387" y="2686941"/>
        <a:ext cx="5252487" cy="1073928"/>
      </dsp:txXfrm>
    </dsp:sp>
    <dsp:sp modelId="{95624B8F-AC96-4840-9C12-F1868395E44A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654DA-18B3-4AFB-9EBB-F4E901BD3B67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884FC-B5AD-41B5-A548-15E2D724B012}">
      <dsp:nvSpPr>
        <dsp:cNvPr id="0" name=""/>
        <dsp:cNvSpPr/>
      </dsp:nvSpPr>
      <dsp:spPr>
        <a:xfrm>
          <a:off x="1240387" y="4029352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few other examples to get you thinking</a:t>
          </a:r>
        </a:p>
      </dsp:txBody>
      <dsp:txXfrm>
        <a:off x="1240387" y="4029352"/>
        <a:ext cx="5252487" cy="1073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644DF-965E-408D-BD37-38ADC3633C1F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Login:admin’ or 1=1 -- -</a:t>
          </a:r>
          <a:endParaRPr lang="en-US" sz="2400" kern="1200"/>
        </a:p>
      </dsp:txBody>
      <dsp:txXfrm>
        <a:off x="32897" y="32897"/>
        <a:ext cx="3887383" cy="1057394"/>
      </dsp:txXfrm>
    </dsp:sp>
    <dsp:sp modelId="{FED7042B-0FAF-42CB-B36F-BADBEFA348CA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386882"/>
            <a:satOff val="-3448"/>
            <a:lumOff val="-71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Password: &lt;anything&gt;</a:t>
          </a:r>
          <a:endParaRPr lang="en-US" sz="2400" kern="1200"/>
        </a:p>
      </dsp:txBody>
      <dsp:txXfrm>
        <a:off x="467919" y="1360301"/>
        <a:ext cx="3963411" cy="1057394"/>
      </dsp:txXfrm>
    </dsp:sp>
    <dsp:sp modelId="{40FAC1E5-B4B7-442A-9B59-BF6CFB523352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773765"/>
            <a:satOff val="-6895"/>
            <a:lumOff val="-14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SELECT * FROM user WHERE username = admin’ or 1=1 -- -</a:t>
          </a:r>
          <a:endParaRPr lang="en-US" sz="2400" kern="1200"/>
        </a:p>
      </dsp:txBody>
      <dsp:txXfrm>
        <a:off x="896449" y="2687705"/>
        <a:ext cx="3969904" cy="1057394"/>
      </dsp:txXfrm>
    </dsp:sp>
    <dsp:sp modelId="{F1D3CAE3-072A-4E4D-9852-9B029433AB60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Returns: all rows of the username table</a:t>
          </a:r>
          <a:endParaRPr lang="en-US" sz="2400" kern="1200"/>
        </a:p>
      </dsp:txBody>
      <dsp:txXfrm>
        <a:off x="1331471" y="4015109"/>
        <a:ext cx="3963411" cy="1057394"/>
      </dsp:txXfrm>
    </dsp:sp>
    <dsp:sp modelId="{044B0D47-B41B-42F2-A736-513DC35CB783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E0BF46C7-2913-47CB-93C4-094B6DCEB6D2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89698"/>
            <a:satOff val="-7413"/>
            <a:lumOff val="-44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589698"/>
              <a:satOff val="-7413"/>
              <a:lumOff val="-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C20E6485-5397-4F18-B831-F8F9E4E5E667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9396"/>
            <a:satOff val="-14825"/>
            <a:lumOff val="-88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179396"/>
              <a:satOff val="-14825"/>
              <a:lumOff val="-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91458-F3FB-4B72-A9C7-C5D7D207CF1E}">
      <dsp:nvSpPr>
        <dsp:cNvPr id="0" name=""/>
        <dsp:cNvSpPr/>
      </dsp:nvSpPr>
      <dsp:spPr>
        <a:xfrm>
          <a:off x="0" y="0"/>
          <a:ext cx="4999513" cy="9189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 err="1"/>
            <a:t>Login:admin</a:t>
          </a:r>
          <a:r>
            <a:rPr lang="en-AU" sz="2400" kern="1200" dirty="0"/>
            <a:t>’ --</a:t>
          </a:r>
          <a:endParaRPr lang="en-US" sz="2400" kern="1200" dirty="0"/>
        </a:p>
      </dsp:txBody>
      <dsp:txXfrm>
        <a:off x="26916" y="26916"/>
        <a:ext cx="3900351" cy="865140"/>
      </dsp:txXfrm>
    </dsp:sp>
    <dsp:sp modelId="{CE4F8128-F337-462A-8D7B-AF407CF014E8}">
      <dsp:nvSpPr>
        <dsp:cNvPr id="0" name=""/>
        <dsp:cNvSpPr/>
      </dsp:nvSpPr>
      <dsp:spPr>
        <a:xfrm>
          <a:off x="373340" y="1046607"/>
          <a:ext cx="4999513" cy="918972"/>
        </a:xfrm>
        <a:prstGeom prst="roundRect">
          <a:avLst>
            <a:gd name="adj" fmla="val 10000"/>
          </a:avLst>
        </a:prstGeom>
        <a:solidFill>
          <a:schemeClr val="accent5">
            <a:hueOff val="449730"/>
            <a:satOff val="5974"/>
            <a:lumOff val="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Password: &lt;anything&gt;</a:t>
          </a:r>
          <a:endParaRPr lang="en-US" sz="2400" kern="1200" dirty="0"/>
        </a:p>
      </dsp:txBody>
      <dsp:txXfrm>
        <a:off x="400256" y="1073523"/>
        <a:ext cx="3975009" cy="865140"/>
      </dsp:txXfrm>
    </dsp:sp>
    <dsp:sp modelId="{917994DF-D326-4625-B419-F3478D08B010}">
      <dsp:nvSpPr>
        <dsp:cNvPr id="0" name=""/>
        <dsp:cNvSpPr/>
      </dsp:nvSpPr>
      <dsp:spPr>
        <a:xfrm>
          <a:off x="746680" y="2093214"/>
          <a:ext cx="4999513" cy="918972"/>
        </a:xfrm>
        <a:prstGeom prst="roundRect">
          <a:avLst>
            <a:gd name="adj" fmla="val 10000"/>
          </a:avLst>
        </a:prstGeom>
        <a:solidFill>
          <a:schemeClr val="accent5">
            <a:hueOff val="899461"/>
            <a:satOff val="11949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SELECT * FROM user WHERE username = admin’</a:t>
          </a:r>
          <a:endParaRPr lang="en-US" sz="2400" kern="1200" dirty="0"/>
        </a:p>
      </dsp:txBody>
      <dsp:txXfrm>
        <a:off x="773596" y="2120130"/>
        <a:ext cx="3975009" cy="865139"/>
      </dsp:txXfrm>
    </dsp:sp>
    <dsp:sp modelId="{73314859-FBC2-4C4C-9314-FE39B40F4CDB}">
      <dsp:nvSpPr>
        <dsp:cNvPr id="0" name=""/>
        <dsp:cNvSpPr/>
      </dsp:nvSpPr>
      <dsp:spPr>
        <a:xfrm>
          <a:off x="1120020" y="3139821"/>
          <a:ext cx="4999513" cy="918972"/>
        </a:xfrm>
        <a:prstGeom prst="roundRect">
          <a:avLst>
            <a:gd name="adj" fmla="val 10000"/>
          </a:avLst>
        </a:prstGeom>
        <a:solidFill>
          <a:schemeClr val="accent5">
            <a:hueOff val="1349191"/>
            <a:satOff val="17923"/>
            <a:lumOff val="44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Returns: the admin row</a:t>
          </a:r>
          <a:endParaRPr lang="en-US" sz="2400" kern="1200" dirty="0"/>
        </a:p>
      </dsp:txBody>
      <dsp:txXfrm>
        <a:off x="1146936" y="3166737"/>
        <a:ext cx="3975009" cy="865139"/>
      </dsp:txXfrm>
    </dsp:sp>
    <dsp:sp modelId="{3B46AE64-C3EE-41A1-AB28-E66C9A967B46}">
      <dsp:nvSpPr>
        <dsp:cNvPr id="0" name=""/>
        <dsp:cNvSpPr/>
      </dsp:nvSpPr>
      <dsp:spPr>
        <a:xfrm>
          <a:off x="1493361" y="4186428"/>
          <a:ext cx="4999513" cy="918972"/>
        </a:xfrm>
        <a:prstGeom prst="roundRect">
          <a:avLst>
            <a:gd name="adj" fmla="val 10000"/>
          </a:avLst>
        </a:prstGeom>
        <a:solidFill>
          <a:schemeClr val="accent5">
            <a:hueOff val="1798922"/>
            <a:satOff val="23898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Login</a:t>
          </a:r>
        </a:p>
      </dsp:txBody>
      <dsp:txXfrm>
        <a:off x="1520277" y="4213344"/>
        <a:ext cx="3975009" cy="865140"/>
      </dsp:txXfrm>
    </dsp:sp>
    <dsp:sp modelId="{3A34A4C2-4D3A-4186-A4E2-504EF103DFB5}">
      <dsp:nvSpPr>
        <dsp:cNvPr id="0" name=""/>
        <dsp:cNvSpPr/>
      </dsp:nvSpPr>
      <dsp:spPr>
        <a:xfrm>
          <a:off x="4402181" y="671360"/>
          <a:ext cx="597331" cy="59733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536580" y="671360"/>
        <a:ext cx="328533" cy="449492"/>
      </dsp:txXfrm>
    </dsp:sp>
    <dsp:sp modelId="{A01C8044-BC51-45D2-AE67-0F4DC097B868}">
      <dsp:nvSpPr>
        <dsp:cNvPr id="0" name=""/>
        <dsp:cNvSpPr/>
      </dsp:nvSpPr>
      <dsp:spPr>
        <a:xfrm>
          <a:off x="4775522" y="1717967"/>
          <a:ext cx="597331" cy="59733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774443"/>
            <a:satOff val="7170"/>
            <a:lumOff val="34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909921" y="1717967"/>
        <a:ext cx="328533" cy="449492"/>
      </dsp:txXfrm>
    </dsp:sp>
    <dsp:sp modelId="{6851882D-7383-403A-A2F2-F12EA8A7C372}">
      <dsp:nvSpPr>
        <dsp:cNvPr id="0" name=""/>
        <dsp:cNvSpPr/>
      </dsp:nvSpPr>
      <dsp:spPr>
        <a:xfrm>
          <a:off x="5148862" y="2749257"/>
          <a:ext cx="597331" cy="59733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548885"/>
            <a:satOff val="14340"/>
            <a:lumOff val="692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283261" y="2749257"/>
        <a:ext cx="328533" cy="449492"/>
      </dsp:txXfrm>
    </dsp:sp>
    <dsp:sp modelId="{0D59EFE5-058D-43A6-920E-B649E87DF22A}">
      <dsp:nvSpPr>
        <dsp:cNvPr id="0" name=""/>
        <dsp:cNvSpPr/>
      </dsp:nvSpPr>
      <dsp:spPr>
        <a:xfrm>
          <a:off x="5522202" y="3806075"/>
          <a:ext cx="597331" cy="59733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323328"/>
            <a:satOff val="21510"/>
            <a:lumOff val="103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656601" y="3806075"/>
        <a:ext cx="328533" cy="449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8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752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98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83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26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1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14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4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00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8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1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3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2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D5C039-0959-4415-8AA5-45886C5F6194}" type="datetimeFigureOut">
              <a:rPr lang="en-AU" smtClean="0"/>
              <a:t>3/04/2019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1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ntestmonkey.net/cheat-sheet/shells/reverse-shell-cheat-shee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5E457-20A6-4410-BD15-F04118F90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1913" r="36559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5D8A86-393E-B547-98E5-6DC4D8021A74}"/>
              </a:ext>
            </a:extLst>
          </p:cNvPr>
          <p:cNvSpPr txBox="1"/>
          <p:nvPr/>
        </p:nvSpPr>
        <p:spPr>
          <a:xfrm>
            <a:off x="7286776" y="1490895"/>
            <a:ext cx="4042553" cy="114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Workshop 5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F3D87-A43B-294B-AA32-A17190A216D8}"/>
              </a:ext>
            </a:extLst>
          </p:cNvPr>
          <p:cNvSpPr txBox="1"/>
          <p:nvPr/>
        </p:nvSpPr>
        <p:spPr>
          <a:xfrm>
            <a:off x="7550093" y="2687637"/>
            <a:ext cx="333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 to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AAFF5-6919-497C-9D68-F1CB0CBE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AU" sz="3600" dirty="0"/>
              <a:t>recap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9A8E-BAC6-4854-A918-082C379D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AU" sz="2000"/>
              <a:t>Theme: certain characters allow users to break out of the framework that parses their input</a:t>
            </a:r>
          </a:p>
          <a:p>
            <a:r>
              <a:rPr lang="en-AU" sz="2000"/>
              <a:t>This allows them to perform actions we didn’t intend</a:t>
            </a:r>
          </a:p>
          <a:p>
            <a:r>
              <a:rPr lang="en-AU" sz="2000"/>
              <a:t>Here: arbitrary commands are run on the host</a:t>
            </a:r>
          </a:p>
          <a:p>
            <a:r>
              <a:rPr lang="en-AU" sz="2000"/>
              <a:t>This idea pervades all forms of injection</a:t>
            </a:r>
          </a:p>
        </p:txBody>
      </p:sp>
    </p:spTree>
    <p:extLst>
      <p:ext uri="{BB962C8B-B14F-4D97-AF65-F5344CB8AC3E}">
        <p14:creationId xmlns:p14="http://schemas.microsoft.com/office/powerpoint/2010/main" val="367611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A347-CF8C-44C1-B68A-4371A287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AU" sz="3600"/>
              <a:t>SQL Injection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7A9F-F6F8-46DD-B235-B33E8B9E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AU" sz="2000"/>
              <a:t>SQL: Broadly, a language used to query relational databases. </a:t>
            </a:r>
          </a:p>
          <a:p>
            <a:r>
              <a:rPr lang="en-AU" sz="2000"/>
              <a:t>Example: user input is used to construct a query , which is then sent to a database</a:t>
            </a:r>
          </a:p>
        </p:txBody>
      </p:sp>
    </p:spTree>
    <p:extLst>
      <p:ext uri="{BB962C8B-B14F-4D97-AF65-F5344CB8AC3E}">
        <p14:creationId xmlns:p14="http://schemas.microsoft.com/office/powerpoint/2010/main" val="345607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453EB82-AA0B-4AB7-BE68-038A3035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https://gyazo.com/f8f1aae2de56f16f474c01c719c18fcb.png">
            <a:extLst>
              <a:ext uri="{FF2B5EF4-FFF2-40B4-BE49-F238E27FC236}">
                <a16:creationId xmlns:a16="http://schemas.microsoft.com/office/drawing/2014/main" id="{41E4A1B3-8786-477A-ACE4-7791D6BB5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29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F0F42738-AE74-4433-8657-EDE5C5C6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BC2475A-1231-41FD-A516-DC956AD44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81" y="1416461"/>
            <a:ext cx="1046801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94472-6CC7-489F-91D5-538F034BC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5830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09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94472-6CC7-489F-91D5-538F034BC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1954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40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EEF7-2778-4A59-AB4C-3F6831E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BAF0-02F1-41A3-9EF2-08A2CB6C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SQLi</a:t>
            </a:r>
            <a:r>
              <a:rPr lang="en-AU" dirty="0"/>
              <a:t> is an enormously deep topic</a:t>
            </a:r>
          </a:p>
          <a:p>
            <a:r>
              <a:rPr lang="en-AU" dirty="0"/>
              <a:t>Some subtopics: </a:t>
            </a:r>
          </a:p>
          <a:p>
            <a:pPr lvl="1"/>
            <a:r>
              <a:rPr lang="en-AU" dirty="0"/>
              <a:t>Enumeration techniques</a:t>
            </a:r>
          </a:p>
          <a:p>
            <a:pPr lvl="1"/>
            <a:r>
              <a:rPr lang="en-AU" dirty="0"/>
              <a:t>Union injection (Dump arbitrary data from a  database)</a:t>
            </a:r>
          </a:p>
          <a:p>
            <a:pPr lvl="1"/>
            <a:r>
              <a:rPr lang="en-AU" dirty="0"/>
              <a:t>Blind injection techniques (when we aren’t returned output)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619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EEBE-1E6E-4125-B047-5A8A4298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9778"/>
            <a:ext cx="10018713" cy="948266"/>
          </a:xfrm>
        </p:spPr>
        <p:txBody>
          <a:bodyPr/>
          <a:lstStyle/>
          <a:p>
            <a:r>
              <a:rPr lang="en-AU" dirty="0"/>
              <a:t>Others to look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0558-88E7-4166-8E49-8301930F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9156"/>
            <a:ext cx="10335157" cy="4334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Cross Site Scripting (will have a workshop on this)</a:t>
            </a:r>
          </a:p>
          <a:p>
            <a:pPr lvl="1"/>
            <a:r>
              <a:rPr lang="en-AU" dirty="0"/>
              <a:t>Inject code displayed in the users browser </a:t>
            </a:r>
          </a:p>
          <a:p>
            <a:endParaRPr lang="en-AU" dirty="0"/>
          </a:p>
          <a:p>
            <a:r>
              <a:rPr lang="en-AU" dirty="0"/>
              <a:t>XXE (XML external entities)</a:t>
            </a:r>
          </a:p>
          <a:p>
            <a:pPr lvl="1"/>
            <a:r>
              <a:rPr lang="en-AU" dirty="0"/>
              <a:t>If a server constructs and parses XML input, inject XML entity to read files and (sometimes, rarely) execute code</a:t>
            </a:r>
          </a:p>
          <a:p>
            <a:r>
              <a:rPr lang="en-AU" dirty="0"/>
              <a:t>LDAP injection</a:t>
            </a:r>
          </a:p>
          <a:p>
            <a:r>
              <a:rPr lang="en-AU" dirty="0" err="1"/>
              <a:t>LaTex</a:t>
            </a:r>
            <a:r>
              <a:rPr lang="en-AU" dirty="0"/>
              <a:t> Injection</a:t>
            </a:r>
          </a:p>
          <a:p>
            <a:pPr lvl="1"/>
            <a:r>
              <a:rPr lang="en-AU" dirty="0"/>
              <a:t>If an app parses latex to construct PDFs for example, commands can be execute in the </a:t>
            </a:r>
            <a:r>
              <a:rPr lang="en-AU" dirty="0" err="1"/>
              <a:t>LaTex</a:t>
            </a:r>
            <a:r>
              <a:rPr lang="en-AU" dirty="0"/>
              <a:t> parser</a:t>
            </a:r>
          </a:p>
        </p:txBody>
      </p:sp>
    </p:spTree>
    <p:extLst>
      <p:ext uri="{BB962C8B-B14F-4D97-AF65-F5344CB8AC3E}">
        <p14:creationId xmlns:p14="http://schemas.microsoft.com/office/powerpoint/2010/main" val="405874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50A7-60D6-4313-8995-5978E3F0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3423-957B-4E68-9E44-7679FC2C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6845"/>
            <a:ext cx="10018713" cy="3804356"/>
          </a:xfrm>
        </p:spPr>
        <p:txBody>
          <a:bodyPr/>
          <a:lstStyle/>
          <a:p>
            <a:r>
              <a:rPr lang="en-AU" dirty="0"/>
              <a:t>I think I can execute code, but nothing is printed to screen, what do I do?</a:t>
            </a:r>
          </a:p>
          <a:p>
            <a:r>
              <a:rPr lang="en-AU" dirty="0"/>
              <a:t>Interact with yourself!</a:t>
            </a:r>
          </a:p>
          <a:p>
            <a:pPr lvl="1"/>
            <a:r>
              <a:rPr lang="en-AU" dirty="0"/>
              <a:t>Ping yourself – very reliable in secure environments since ICMP will rarely be filtered</a:t>
            </a:r>
          </a:p>
          <a:p>
            <a:pPr lvl="1"/>
            <a:r>
              <a:rPr lang="en-AU" dirty="0"/>
              <a:t>Query yourself – command line tools such as </a:t>
            </a:r>
            <a:r>
              <a:rPr lang="en-AU" dirty="0" err="1"/>
              <a:t>wget</a:t>
            </a:r>
            <a:r>
              <a:rPr lang="en-AU" dirty="0"/>
              <a:t> can be used to send http requests; attach the output of your command to an http request and send the query to yourself</a:t>
            </a:r>
          </a:p>
          <a:p>
            <a:pPr lvl="1"/>
            <a:r>
              <a:rPr lang="en-AU" dirty="0"/>
              <a:t>This generalises to other application layer protocols that send text queries, </a:t>
            </a:r>
            <a:r>
              <a:rPr lang="en-AU" dirty="0" err="1"/>
              <a:t>eg</a:t>
            </a:r>
            <a:r>
              <a:rPr lang="en-AU" dirty="0"/>
              <a:t> DNS</a:t>
            </a:r>
          </a:p>
        </p:txBody>
      </p:sp>
    </p:spTree>
    <p:extLst>
      <p:ext uri="{BB962C8B-B14F-4D97-AF65-F5344CB8AC3E}">
        <p14:creationId xmlns:p14="http://schemas.microsoft.com/office/powerpoint/2010/main" val="238045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DC34-F619-4960-AA5E-C8F6CFFC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99" y="2435577"/>
            <a:ext cx="10018713" cy="1752599"/>
          </a:xfrm>
        </p:spPr>
        <p:txBody>
          <a:bodyPr/>
          <a:lstStyle/>
          <a:p>
            <a:r>
              <a:rPr lang="en-AU" dirty="0"/>
              <a:t>DNS example</a:t>
            </a:r>
          </a:p>
        </p:txBody>
      </p:sp>
    </p:spTree>
    <p:extLst>
      <p:ext uri="{BB962C8B-B14F-4D97-AF65-F5344CB8AC3E}">
        <p14:creationId xmlns:p14="http://schemas.microsoft.com/office/powerpoint/2010/main" val="16839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B19F-C9F8-4AB6-87AF-4137C24A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Why?</a:t>
            </a: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2C8F515-CC9F-46FF-AEB2-CAFB7BE38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54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27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86BB3-FE80-8844-9CFE-0424D44C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Today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5C818-D4B9-48BC-B6E4-B8BD7318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5125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2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9411-81C7-4A08-9260-83EBB8A1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Direct command injection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64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7CA2-DABB-B045-A5C5-D056796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Injection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253-F025-2D4D-949B-21B56094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45578"/>
            <a:ext cx="10018713" cy="1445703"/>
          </a:xfrm>
        </p:spPr>
        <p:txBody>
          <a:bodyPr/>
          <a:lstStyle/>
          <a:p>
            <a:r>
              <a:rPr lang="en-US" dirty="0"/>
              <a:t>User input is passed as a parameter to a command executed on the host</a:t>
            </a:r>
          </a:p>
          <a:p>
            <a:r>
              <a:rPr lang="en-US" dirty="0"/>
              <a:t>Classic example: a ping service</a:t>
            </a:r>
          </a:p>
        </p:txBody>
      </p:sp>
    </p:spTree>
    <p:extLst>
      <p:ext uri="{BB962C8B-B14F-4D97-AF65-F5344CB8AC3E}">
        <p14:creationId xmlns:p14="http://schemas.microsoft.com/office/powerpoint/2010/main" val="168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yazo.com/07cba911fb39c411b9160a9ed93569ce.png">
            <a:extLst>
              <a:ext uri="{FF2B5EF4-FFF2-40B4-BE49-F238E27FC236}">
                <a16:creationId xmlns:a16="http://schemas.microsoft.com/office/drawing/2014/main" id="{4EB66548-354C-4BEF-BFC4-92F513AC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72" y="2805112"/>
            <a:ext cx="9467850" cy="12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18F208-63FF-44F2-B0DA-F8DAE89F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006" y="2070467"/>
            <a:ext cx="906530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gyazo.com/4554548a8cc51e86ca27ccfc14ce1201.png">
            <a:extLst>
              <a:ext uri="{FF2B5EF4-FFF2-40B4-BE49-F238E27FC236}">
                <a16:creationId xmlns:a16="http://schemas.microsoft.com/office/drawing/2014/main" id="{4EAB8151-85C2-4914-9C92-7A51946E0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06" y="2861378"/>
            <a:ext cx="86391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4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18F208-63FF-44F2-B0DA-F8DAE89F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006" y="2070467"/>
            <a:ext cx="906530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gyazo.com/0bfae991978532b104dec65cd31db7f4.png">
            <a:extLst>
              <a:ext uri="{FF2B5EF4-FFF2-40B4-BE49-F238E27FC236}">
                <a16:creationId xmlns:a16="http://schemas.microsoft.com/office/drawing/2014/main" id="{C9F84309-2B66-42F5-B48B-6F58F075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34425"/>
            <a:ext cx="10133965" cy="13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39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yazo.com/e9d41e47dcdd61272660cce91ea9e36a.png">
            <a:extLst>
              <a:ext uri="{FF2B5EF4-FFF2-40B4-BE49-F238E27FC236}">
                <a16:creationId xmlns:a16="http://schemas.microsoft.com/office/drawing/2014/main" id="{B96EEEDB-7134-47A0-8B65-EA102CE9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97" y="2951109"/>
            <a:ext cx="10712703" cy="95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D64B1-EEE9-4CEC-89E0-AA5ADE9221F1}"/>
              </a:ext>
            </a:extLst>
          </p:cNvPr>
          <p:cNvSpPr txBox="1"/>
          <p:nvPr/>
        </p:nvSpPr>
        <p:spPr>
          <a:xfrm>
            <a:off x="3157979" y="5693790"/>
            <a:ext cx="752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See: http://pentestmonkey.net/cheat-sheet/shells/reverse-shell-cheat-sheet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6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427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PowerPoint Presentation</vt:lpstr>
      <vt:lpstr>Why?</vt:lpstr>
      <vt:lpstr>Today</vt:lpstr>
      <vt:lpstr>PowerPoint Presentation</vt:lpstr>
      <vt:lpstr>Command Injection </vt:lpstr>
      <vt:lpstr>PowerPoint Presentation</vt:lpstr>
      <vt:lpstr>PowerPoint Presentation</vt:lpstr>
      <vt:lpstr>PowerPoint Presentation</vt:lpstr>
      <vt:lpstr>PowerPoint Presentation</vt:lpstr>
      <vt:lpstr>recap</vt:lpstr>
      <vt:lpstr>SQL Injection</vt:lpstr>
      <vt:lpstr>PowerPoint Presentation</vt:lpstr>
      <vt:lpstr>PowerPoint Presentation</vt:lpstr>
      <vt:lpstr>PowerPoint Presentation</vt:lpstr>
      <vt:lpstr>PowerPoint Presentation</vt:lpstr>
      <vt:lpstr>Others to look out for</vt:lpstr>
      <vt:lpstr>Things to think about</vt:lpstr>
      <vt:lpstr>DNS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jgbstephenson@gmail.com</dc:creator>
  <cp:lastModifiedBy>jgbstephenson@gmail.com</cp:lastModifiedBy>
  <cp:revision>5</cp:revision>
  <dcterms:created xsi:type="dcterms:W3CDTF">2019-04-03T10:51:10Z</dcterms:created>
  <dcterms:modified xsi:type="dcterms:W3CDTF">2019-04-03T11:53:18Z</dcterms:modified>
</cp:coreProperties>
</file>