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7" r:id="rId2"/>
    <p:sldId id="268" r:id="rId3"/>
    <p:sldId id="273" r:id="rId4"/>
    <p:sldId id="274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6" autoAdjust="0"/>
    <p:restoredTop sz="91091" autoAdjust="0"/>
  </p:normalViewPr>
  <p:slideViewPr>
    <p:cSldViewPr snapToGrid="0" snapToObjects="1">
      <p:cViewPr>
        <p:scale>
          <a:sx n="90" d="100"/>
          <a:sy n="90" d="100"/>
        </p:scale>
        <p:origin x="112" y="9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6106E-B8B1-0A4A-AB7F-88053BFB6DE5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CC199-40E3-9B48-923E-A3141924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52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06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6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52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2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1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86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4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83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5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26FF-4F87-E54D-8F5D-C43B01570F54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5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 smtClean="0"/>
              <a:t>Network </a:t>
            </a:r>
            <a:r>
              <a:rPr lang="en-US" altLang="zh-CN" b="1" dirty="0" smtClean="0"/>
              <a:t>Forensics</a:t>
            </a:r>
            <a:endParaRPr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University of Melbourne Information Security Club</a:t>
            </a:r>
            <a:endParaRPr sz="28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connect with Internet</a:t>
            </a:r>
            <a:endParaRPr lang="en-US" dirty="0"/>
          </a:p>
        </p:txBody>
      </p:sp>
      <p:sp>
        <p:nvSpPr>
          <p:cNvPr id="5" name="AutoShape 4" descr="https://files.slack.com/files-pri/T5A312TPS-FAJ9SHQHG/image.png"/>
          <p:cNvSpPr>
            <a:spLocks noChangeAspect="1" noChangeArrowheads="1"/>
          </p:cNvSpPr>
          <p:nvPr/>
        </p:nvSpPr>
        <p:spPr bwMode="auto">
          <a:xfrm>
            <a:off x="1943100" y="2371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3050"/>
            <a:ext cx="9777811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882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0"/>
            <a:ext cx="10515600" cy="1325563"/>
          </a:xfrm>
        </p:spPr>
        <p:txBody>
          <a:bodyPr/>
          <a:lstStyle/>
          <a:p>
            <a:r>
              <a:rPr lang="en-US" dirty="0" smtClean="0"/>
              <a:t>How information is transmitted</a:t>
            </a:r>
            <a:endParaRPr lang="en-US" dirty="0"/>
          </a:p>
        </p:txBody>
      </p:sp>
      <p:pic>
        <p:nvPicPr>
          <p:cNvPr id="3076" name="Picture 4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1" y="985801"/>
            <a:ext cx="5443538" cy="5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7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TCP/IP</a:t>
            </a:r>
            <a:endParaRPr lang="en-US" dirty="0"/>
          </a:p>
        </p:txBody>
      </p:sp>
      <p:pic>
        <p:nvPicPr>
          <p:cNvPr id="4098" name="Picture 2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072"/>
          <a:stretch/>
        </p:blipFill>
        <p:spPr bwMode="auto">
          <a:xfrm>
            <a:off x="838200" y="1690688"/>
            <a:ext cx="10103768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7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Packet sniffing,</a:t>
            </a:r>
            <a:r>
              <a:rPr lang="en-US" dirty="0"/>
              <a:t> a network attack strategy, captures network traffic at the Ethernet frame level. After capture, this data can be analyzed and sensitive information can be retrieved.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Tool: 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4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58</Words>
  <Application>Microsoft Office PowerPoint</Application>
  <PresentationFormat>Custom</PresentationFormat>
  <Paragraphs>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Network Forensics</vt:lpstr>
      <vt:lpstr>How can we connect with Internet</vt:lpstr>
      <vt:lpstr>How information is transmitted</vt:lpstr>
      <vt:lpstr>More about TCP/IP</vt:lpstr>
      <vt:lpstr>Packet sniffing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Yunqiu Weng</dc:creator>
  <cp:lastModifiedBy>Kaif Ahsan</cp:lastModifiedBy>
  <cp:revision>67</cp:revision>
  <dcterms:created xsi:type="dcterms:W3CDTF">2018-04-18T05:14:16Z</dcterms:created>
  <dcterms:modified xsi:type="dcterms:W3CDTF">2018-05-04T14:55:49Z</dcterms:modified>
</cp:coreProperties>
</file>