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F1A6-9355-4610-806E-C33AE5E8826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9778770-5217-45B7-AAE0-1BF3C8DB09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53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F1A6-9355-4610-806E-C33AE5E8826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8770-5217-45B7-AAE0-1BF3C8DB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F1A6-9355-4610-806E-C33AE5E8826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8770-5217-45B7-AAE0-1BF3C8DB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F1A6-9355-4610-806E-C33AE5E8826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8770-5217-45B7-AAE0-1BF3C8DB09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F1A6-9355-4610-806E-C33AE5E8826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8770-5217-45B7-AAE0-1BF3C8DB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9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F1A6-9355-4610-806E-C33AE5E8826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8770-5217-45B7-AAE0-1BF3C8DB09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0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F1A6-9355-4610-806E-C33AE5E8826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8770-5217-45B7-AAE0-1BF3C8DB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F1A6-9355-4610-806E-C33AE5E8826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8770-5217-45B7-AAE0-1BF3C8DB09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0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F1A6-9355-4610-806E-C33AE5E8826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8770-5217-45B7-AAE0-1BF3C8DB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F1A6-9355-4610-806E-C33AE5E8826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8770-5217-45B7-AAE0-1BF3C8DB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F1A6-9355-4610-806E-C33AE5E8826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8770-5217-45B7-AAE0-1BF3C8DB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DDF1A6-9355-4610-806E-C33AE5E88261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8770-5217-45B7-AAE0-1BF3C8DB090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5875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ensive-security.com/kali-linux-vm-vmware-virtualbox-image-download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ali.training/downloads/Kali-Linux-Revealed-1st-edition.pdf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.immersivelabs.online/cyber-skills/tool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verthewire.org/wargames/natas/" TargetMode="External"/><Relationship Id="rId2" Type="http://schemas.openxmlformats.org/officeDocument/2006/relationships/hyperlink" Target="http://overthewire.org/wargames/bandit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hackthis.co.u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u9z0feHug" TargetMode="External"/><Relationship Id="rId2" Type="http://schemas.openxmlformats.org/officeDocument/2006/relationships/hyperlink" Target="https://business.nasdaq.com/marketinsite/2018/GIS/Cybersecurity-Industry-Report-Investment-Cas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6F67E-9CDA-4FCA-8529-37DB0C734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Bahnschrift SemiCondensed" panose="020B0502040204020203" pitchFamily="34" charset="0"/>
                <a:cs typeface="Arabic Typesetting" panose="03020402040406030203" pitchFamily="66" charset="-78"/>
              </a:rPr>
              <a:t>University of Melbourne</a:t>
            </a:r>
            <a:br>
              <a:rPr lang="en-US" sz="4400" dirty="0">
                <a:latin typeface="Bahnschrift SemiCondensed" panose="020B0502040204020203" pitchFamily="34" charset="0"/>
                <a:cs typeface="Arabic Typesetting" panose="03020402040406030203" pitchFamily="66" charset="-78"/>
              </a:rPr>
            </a:br>
            <a:r>
              <a:rPr lang="en-US" sz="4400" dirty="0">
                <a:latin typeface="Bahnschrift SemiCondensed" panose="020B0502040204020203" pitchFamily="34" charset="0"/>
                <a:cs typeface="Arabic Typesetting" panose="03020402040406030203" pitchFamily="66" charset="-78"/>
              </a:rPr>
              <a:t> Information Security Club</a:t>
            </a:r>
            <a:br>
              <a:rPr lang="en-US" sz="2600" dirty="0">
                <a:latin typeface="Bahnschrift SemiCondensed" panose="020B0502040204020203" pitchFamily="34" charset="0"/>
                <a:cs typeface="Arabic Typesetting" panose="03020402040406030203" pitchFamily="66" charset="-78"/>
              </a:rPr>
            </a:br>
            <a:endParaRPr lang="en-US" sz="2600" dirty="0">
              <a:latin typeface="Bahnschrift SemiCondensed" panose="020B0502040204020203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C6E83-A4C8-4635-9BBF-89843341C2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/>
          </a:blip>
          <a:srcRect t="15147" r="-1" b="17320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93BF26-26FC-4F20-AF97-D90A981A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589" y="5007362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9EEE-D819-44C2-9617-FD134F20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825812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Kali Linux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659C4-3D48-4CF1-928F-DC4E1DBBCAFF}"/>
              </a:ext>
            </a:extLst>
          </p:cNvPr>
          <p:cNvSpPr txBox="1"/>
          <p:nvPr/>
        </p:nvSpPr>
        <p:spPr>
          <a:xfrm>
            <a:off x="1242874" y="2210540"/>
            <a:ext cx="99429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Download and Install Oracle VirtualBox: </a:t>
            </a:r>
            <a:r>
              <a:rPr lang="en-US" sz="2200" dirty="0">
                <a:hlinkClick r:id="rId2"/>
              </a:rPr>
              <a:t>https://www.virtualbox.org/wiki/Downloads</a:t>
            </a:r>
            <a:r>
              <a:rPr lang="en-US" sz="22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Download Kali Linux Image (ova file) for VirtualBox from offensive-security: </a:t>
            </a:r>
            <a:r>
              <a:rPr lang="en-US" sz="2200" dirty="0">
                <a:hlinkClick r:id="rId3"/>
              </a:rPr>
              <a:t>.ova file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Click on the ova file and it will should open up VirtualBox. (due to a known bug it is a good idea to disable USB support for the virtual Machine)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Default user: root , default password: </a:t>
            </a:r>
            <a:r>
              <a:rPr lang="en-US" sz="2200" dirty="0" err="1"/>
              <a:t>toor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Enjoy!</a:t>
            </a:r>
          </a:p>
        </p:txBody>
      </p:sp>
    </p:spTree>
    <p:extLst>
      <p:ext uri="{BB962C8B-B14F-4D97-AF65-F5344CB8AC3E}">
        <p14:creationId xmlns:p14="http://schemas.microsoft.com/office/powerpoint/2010/main" val="176768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B1AD-DAAC-43F2-B89D-838F4EAA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7"/>
            <a:ext cx="7881598" cy="869824"/>
          </a:xfrm>
        </p:spPr>
        <p:txBody>
          <a:bodyPr/>
          <a:lstStyle/>
          <a:p>
            <a:pPr algn="ctr"/>
            <a:r>
              <a:rPr lang="en-US" dirty="0"/>
              <a:t>Kali Linux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3F77A-AB53-41C0-849E-51DE5AB4865E}"/>
              </a:ext>
            </a:extLst>
          </p:cNvPr>
          <p:cNvSpPr txBox="1"/>
          <p:nvPr/>
        </p:nvSpPr>
        <p:spPr>
          <a:xfrm>
            <a:off x="1535837" y="1677881"/>
            <a:ext cx="9232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good book for beginners (maybe too long and somewhat technical) :</a:t>
            </a:r>
          </a:p>
          <a:p>
            <a:r>
              <a:rPr lang="pl-PL" sz="2000" dirty="0">
                <a:hlinkClick r:id="rId2"/>
              </a:rPr>
              <a:t>Intro to Kali Linux (PDF)</a:t>
            </a:r>
            <a:r>
              <a:rPr lang="en-US" sz="2000" dirty="0"/>
              <a:t> (also available in .</a:t>
            </a:r>
            <a:r>
              <a:rPr lang="en-US" sz="2000" dirty="0" err="1"/>
              <a:t>mobi</a:t>
            </a:r>
            <a:r>
              <a:rPr lang="en-US" sz="2000" dirty="0"/>
              <a:t> and .</a:t>
            </a:r>
            <a:r>
              <a:rPr lang="en-US" sz="2000" dirty="0" err="1"/>
              <a:t>epub</a:t>
            </a:r>
            <a:r>
              <a:rPr lang="en-US" sz="2000" dirty="0"/>
              <a:t> formats)</a:t>
            </a:r>
          </a:p>
          <a:p>
            <a:endParaRPr lang="en-US" sz="2000" dirty="0"/>
          </a:p>
          <a:p>
            <a:r>
              <a:rPr lang="en-US" sz="2000" dirty="0"/>
              <a:t>Kali </a:t>
            </a:r>
            <a:r>
              <a:rPr lang="en-US" sz="2000" dirty="0" err="1"/>
              <a:t>linux</a:t>
            </a:r>
            <a:r>
              <a:rPr lang="en-US" sz="2000" dirty="0"/>
              <a:t> share file: we can also help you setup a shared file between your main machine and your virtual machine if you need one. </a:t>
            </a:r>
          </a:p>
        </p:txBody>
      </p:sp>
    </p:spTree>
    <p:extLst>
      <p:ext uri="{BB962C8B-B14F-4D97-AF65-F5344CB8AC3E}">
        <p14:creationId xmlns:p14="http://schemas.microsoft.com/office/powerpoint/2010/main" val="60411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57DE-2327-4846-B684-01F149FE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297" y="538507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Linux Shell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323A9-8E92-4FD3-BADA-F32ED4A5371A}"/>
              </a:ext>
            </a:extLst>
          </p:cNvPr>
          <p:cNvSpPr txBox="1"/>
          <p:nvPr/>
        </p:nvSpPr>
        <p:spPr>
          <a:xfrm>
            <a:off x="1642370" y="1615736"/>
            <a:ext cx="93481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Shell scripting is a very important skill in Cyber security. </a:t>
            </a:r>
            <a:br>
              <a:rPr lang="en-US" sz="2000" dirty="0"/>
            </a:br>
            <a:r>
              <a:rPr lang="en-US" sz="2000" dirty="0"/>
              <a:t>You have to be pretty comfortable with using a UNIX terminal and using the Linux command line interface</a:t>
            </a:r>
          </a:p>
          <a:p>
            <a:endParaRPr lang="en-US" sz="2000" dirty="0"/>
          </a:p>
          <a:p>
            <a:r>
              <a:rPr lang="en-US" sz="2000" dirty="0"/>
              <a:t>Best tutorial for beginners: </a:t>
            </a:r>
            <a:r>
              <a:rPr lang="en-US" sz="2000" dirty="0">
                <a:hlinkClick r:id="rId2"/>
              </a:rPr>
              <a:t>https://main.immersivelabs.online/cyber-skills/tools</a:t>
            </a:r>
            <a:endParaRPr lang="en-US" sz="2000" dirty="0"/>
          </a:p>
          <a:p>
            <a:r>
              <a:rPr lang="en-US" sz="2000" dirty="0"/>
              <a:t>Go to the Linux command line lab</a:t>
            </a:r>
          </a:p>
          <a:p>
            <a:r>
              <a:rPr lang="en-US" sz="2000" dirty="0"/>
              <a:t>Immersive labs is overall a great site. It also has a great tutorial for kali Linux.</a:t>
            </a:r>
          </a:p>
          <a:p>
            <a:endParaRPr lang="en-US" sz="2000" dirty="0"/>
          </a:p>
          <a:p>
            <a:r>
              <a:rPr lang="en-US" sz="2000" dirty="0"/>
              <a:t>There are a lot of cheat sheets available online it is a good idea to have one handy (the club has also created one if anyone needs it)</a:t>
            </a:r>
          </a:p>
        </p:txBody>
      </p:sp>
    </p:spTree>
    <p:extLst>
      <p:ext uri="{BB962C8B-B14F-4D97-AF65-F5344CB8AC3E}">
        <p14:creationId xmlns:p14="http://schemas.microsoft.com/office/powerpoint/2010/main" val="51532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24B-2322-455F-A25C-EB2C4B56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808056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Cybersecurity Problem solving </a:t>
            </a:r>
            <a:br>
              <a:rPr lang="en-US" dirty="0"/>
            </a:br>
            <a:r>
              <a:rPr lang="en-US" dirty="0"/>
              <a:t>(Hacking)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59EF6-4847-453C-A8CE-C21D179F3202}"/>
              </a:ext>
            </a:extLst>
          </p:cNvPr>
          <p:cNvSpPr txBox="1"/>
          <p:nvPr/>
        </p:nvSpPr>
        <p:spPr>
          <a:xfrm>
            <a:off x="1284302" y="3464611"/>
            <a:ext cx="96233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Problems in cyber security differ quite a bit from those in software engineering or computer science.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8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813C-EFA7-4FC9-A11F-6BC55C42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016" y="852444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Hacking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2B6DA-923A-40A3-BE7E-85822130B32C}"/>
              </a:ext>
            </a:extLst>
          </p:cNvPr>
          <p:cNvSpPr txBox="1"/>
          <p:nvPr/>
        </p:nvSpPr>
        <p:spPr>
          <a:xfrm>
            <a:off x="1518082" y="2601157"/>
            <a:ext cx="8984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requires a lot of research and reading and is much more time consuming. </a:t>
            </a:r>
          </a:p>
          <a:p>
            <a:r>
              <a:rPr lang="en-US" sz="2400" dirty="0"/>
              <a:t>That doesn’t mean that its more difficult its just that, hacking problems require a different mindset than traditional software problems.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35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ADE7-E7AC-4653-BFB0-64A0AF52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85244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Hacking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922CD-3A8E-46CF-A76C-DB8E255A232B}"/>
              </a:ext>
            </a:extLst>
          </p:cNvPr>
          <p:cNvSpPr txBox="1"/>
          <p:nvPr/>
        </p:nvSpPr>
        <p:spPr>
          <a:xfrm>
            <a:off x="1882066" y="2441359"/>
            <a:ext cx="8504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lot of practice is required to build up that intuition. </a:t>
            </a:r>
          </a:p>
          <a:p>
            <a:endParaRPr lang="en-US" sz="2400" dirty="0"/>
          </a:p>
          <a:p>
            <a:r>
              <a:rPr lang="en-US" sz="2400" dirty="0"/>
              <a:t>Challenges for beginners:</a:t>
            </a:r>
          </a:p>
          <a:p>
            <a:r>
              <a:rPr lang="en-US" sz="2400" dirty="0">
                <a:hlinkClick r:id="rId2"/>
              </a:rPr>
              <a:t>http://overthewire.org/wargames/bandit/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http://overthewire.org/wargames/natas/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https://www.hackthis.co.uk/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7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FA13-DA29-48E8-AD36-5ABAF92C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1002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Welcome to MISC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6415B-4272-4BC5-AA52-5E2DCF5F19EC}"/>
              </a:ext>
            </a:extLst>
          </p:cNvPr>
          <p:cNvSpPr txBox="1"/>
          <p:nvPr/>
        </p:nvSpPr>
        <p:spPr>
          <a:xfrm>
            <a:off x="1233996" y="1882066"/>
            <a:ext cx="95878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Cybersecurity ?</a:t>
            </a:r>
          </a:p>
          <a:p>
            <a:endParaRPr lang="en-US" sz="3600" dirty="0"/>
          </a:p>
          <a:p>
            <a:r>
              <a:rPr lang="en-US" sz="3600" dirty="0"/>
              <a:t>Why the interest?</a:t>
            </a:r>
          </a:p>
          <a:p>
            <a:endParaRPr lang="en-US" sz="3600" dirty="0"/>
          </a:p>
          <a:p>
            <a:r>
              <a:rPr lang="en-US" sz="2000" dirty="0">
                <a:hlinkClick r:id="rId2"/>
              </a:rPr>
              <a:t>https://business.nasdaq.com/marketinsite/2018/GIS/Cybersecurity-Industry-Report-Investment-Case.html</a:t>
            </a:r>
            <a:endParaRPr lang="en-US" sz="2000" dirty="0"/>
          </a:p>
          <a:p>
            <a:endParaRPr lang="en-US" sz="3600" dirty="0"/>
          </a:p>
          <a:p>
            <a:r>
              <a:rPr lang="en-US" sz="2000" dirty="0">
                <a:hlinkClick r:id="rId3"/>
              </a:rPr>
              <a:t>https://www.youtube.com/watch?v=Usu9z0feHug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574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BA14-99FB-4050-805D-4DFD1473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The Club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4A5C8-B364-479E-9CA2-3CD1A17E4563}"/>
              </a:ext>
            </a:extLst>
          </p:cNvPr>
          <p:cNvSpPr txBox="1"/>
          <p:nvPr/>
        </p:nvSpPr>
        <p:spPr>
          <a:xfrm>
            <a:off x="1062360" y="3213717"/>
            <a:ext cx="9925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do we do here?</a:t>
            </a:r>
          </a:p>
        </p:txBody>
      </p:sp>
    </p:spTree>
    <p:extLst>
      <p:ext uri="{BB962C8B-B14F-4D97-AF65-F5344CB8AC3E}">
        <p14:creationId xmlns:p14="http://schemas.microsoft.com/office/powerpoint/2010/main" val="146400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4428-C83A-4FFD-BBB1-799B327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The Club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F28A-6312-42BE-AD77-2F791F7E5CA8}"/>
              </a:ext>
            </a:extLst>
          </p:cNvPr>
          <p:cNvSpPr txBox="1"/>
          <p:nvPr/>
        </p:nvSpPr>
        <p:spPr>
          <a:xfrm>
            <a:off x="1473693" y="2547891"/>
            <a:ext cx="9365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Develop Offensive hacking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Share resources and practice problems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Weekly workshops (hopefully)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Guest lectures by Industry Professionals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Take part in CTF competitions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Discuss current cybersecurity affairs</a:t>
            </a:r>
          </a:p>
        </p:txBody>
      </p:sp>
    </p:spTree>
    <p:extLst>
      <p:ext uri="{BB962C8B-B14F-4D97-AF65-F5344CB8AC3E}">
        <p14:creationId xmlns:p14="http://schemas.microsoft.com/office/powerpoint/2010/main" val="186300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38D948-7366-4789-9199-5331182BE61B}"/>
              </a:ext>
            </a:extLst>
          </p:cNvPr>
          <p:cNvSpPr txBox="1"/>
          <p:nvPr/>
        </p:nvSpPr>
        <p:spPr>
          <a:xfrm>
            <a:off x="1402672" y="2023310"/>
            <a:ext cx="8629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And most Importantly:</a:t>
            </a:r>
          </a:p>
          <a:p>
            <a:pPr algn="ctr"/>
            <a:r>
              <a:rPr lang="en-US" sz="4000" dirty="0"/>
              <a:t>Eat free pizza</a:t>
            </a:r>
          </a:p>
        </p:txBody>
      </p:sp>
    </p:spTree>
    <p:extLst>
      <p:ext uri="{BB962C8B-B14F-4D97-AF65-F5344CB8AC3E}">
        <p14:creationId xmlns:p14="http://schemas.microsoft.com/office/powerpoint/2010/main" val="319794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357-0441-4223-A759-6683331C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AF314-8517-4082-8D7F-102715130A87}"/>
              </a:ext>
            </a:extLst>
          </p:cNvPr>
          <p:cNvSpPr txBox="1"/>
          <p:nvPr/>
        </p:nvSpPr>
        <p:spPr>
          <a:xfrm>
            <a:off x="1837677" y="1988597"/>
            <a:ext cx="9117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workshop will focus on one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Will provide a basic introduction to the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Problems related to topic to work together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Not a lecture</a:t>
            </a:r>
            <a:r>
              <a:rPr lang="en-US" sz="2400" dirty="0"/>
              <a:t>, members are encouraged to read up on topics before hand and share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slides will be put up on the club </a:t>
            </a:r>
            <a:r>
              <a:rPr lang="en-US" sz="2400" dirty="0" err="1"/>
              <a:t>github</a:t>
            </a:r>
            <a:r>
              <a:rPr lang="en-US" sz="2400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51104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102415-E1E4-48C1-8A95-5C6F7F7FFE61}"/>
              </a:ext>
            </a:extLst>
          </p:cNvPr>
          <p:cNvSpPr txBox="1"/>
          <p:nvPr/>
        </p:nvSpPr>
        <p:spPr>
          <a:xfrm>
            <a:off x="1606858" y="1003177"/>
            <a:ext cx="92505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you have a topic in mind you would like a workshop on or any other suggestion, feel free to talk to the committee members in person or reach out to us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8AF13-0DE2-47D9-ADDA-E25DE3FFF44D}"/>
              </a:ext>
            </a:extLst>
          </p:cNvPr>
          <p:cNvSpPr txBox="1"/>
          <p:nvPr/>
        </p:nvSpPr>
        <p:spPr>
          <a:xfrm>
            <a:off x="1731146" y="3648722"/>
            <a:ext cx="893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Facebook:</a:t>
            </a:r>
          </a:p>
          <a:p>
            <a:r>
              <a:rPr lang="en-US" dirty="0"/>
              <a:t>LinkedIn:</a:t>
            </a:r>
          </a:p>
          <a:p>
            <a:r>
              <a:rPr lang="en-US" dirty="0"/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304091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BE28-684E-41FB-9439-FF91ADE9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80805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Workshop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0CC1F-1C11-41C7-91DC-041365676125}"/>
              </a:ext>
            </a:extLst>
          </p:cNvPr>
          <p:cNvSpPr txBox="1"/>
          <p:nvPr/>
        </p:nvSpPr>
        <p:spPr>
          <a:xfrm>
            <a:off x="1482571" y="2032985"/>
            <a:ext cx="87946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Kali Linux setup</a:t>
            </a:r>
          </a:p>
          <a:p>
            <a:pPr algn="ctr"/>
            <a:r>
              <a:rPr lang="en-US" sz="4000" dirty="0"/>
              <a:t>Linux Shell tutorial</a:t>
            </a:r>
          </a:p>
          <a:p>
            <a:pPr algn="ctr"/>
            <a:r>
              <a:rPr lang="en-US" sz="4000" dirty="0"/>
              <a:t>Cybersecurity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32694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3B5E-BF0A-4838-8AFC-954CFA27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397" y="80805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Kali Linux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9E937-1EF3-440D-9E26-AD1EE01E7D01}"/>
              </a:ext>
            </a:extLst>
          </p:cNvPr>
          <p:cNvSpPr txBox="1"/>
          <p:nvPr/>
        </p:nvSpPr>
        <p:spPr>
          <a:xfrm>
            <a:off x="1988598" y="1885285"/>
            <a:ext cx="8495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Linux distribution for pen testing and Security Auditing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Filled with many tools needed for cybersecurity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Needed for future workshops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235F7-8611-47C0-A2DC-9819A1DB22EF}"/>
              </a:ext>
            </a:extLst>
          </p:cNvPr>
          <p:cNvSpPr txBox="1"/>
          <p:nvPr/>
        </p:nvSpPr>
        <p:spPr>
          <a:xfrm>
            <a:off x="2212019" y="3378012"/>
            <a:ext cx="793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Options to install but the easiest way is to run it in a virtual machine using a prebuilt image</a:t>
            </a:r>
          </a:p>
        </p:txBody>
      </p:sp>
    </p:spTree>
    <p:extLst>
      <p:ext uri="{BB962C8B-B14F-4D97-AF65-F5344CB8AC3E}">
        <p14:creationId xmlns:p14="http://schemas.microsoft.com/office/powerpoint/2010/main" val="29811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 SemiCondensed</vt:lpstr>
      <vt:lpstr>MS Shell Dlg 2</vt:lpstr>
      <vt:lpstr>Wingdings</vt:lpstr>
      <vt:lpstr>Wingdings 3</vt:lpstr>
      <vt:lpstr>Madison</vt:lpstr>
      <vt:lpstr>University of Melbourne  Information Security Club </vt:lpstr>
      <vt:lpstr>Welcome to MISC</vt:lpstr>
      <vt:lpstr>The Club</vt:lpstr>
      <vt:lpstr>The Club</vt:lpstr>
      <vt:lpstr>PowerPoint Presentation</vt:lpstr>
      <vt:lpstr>Workshops</vt:lpstr>
      <vt:lpstr>PowerPoint Presentation</vt:lpstr>
      <vt:lpstr>Workshop 1</vt:lpstr>
      <vt:lpstr>Kali Linux</vt:lpstr>
      <vt:lpstr>Kali Linux Installation</vt:lpstr>
      <vt:lpstr>Kali Linux Resources</vt:lpstr>
      <vt:lpstr>Linux Shell</vt:lpstr>
      <vt:lpstr>Cybersecurity Problem solving  (Hacking)</vt:lpstr>
      <vt:lpstr>Hacking</vt:lpstr>
      <vt:lpstr>Hacking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Melbourne  Information Security Club</dc:title>
  <dc:creator>Asil Mian</dc:creator>
  <cp:lastModifiedBy>Asil Mian</cp:lastModifiedBy>
  <cp:revision>14</cp:revision>
  <dcterms:created xsi:type="dcterms:W3CDTF">2019-01-14T17:03:16Z</dcterms:created>
  <dcterms:modified xsi:type="dcterms:W3CDTF">2019-01-17T12:56:31Z</dcterms:modified>
</cp:coreProperties>
</file>