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43D49-FD61-40CF-9E04-02317CCFFE79}">
  <a:tblStyle styleId="{9B443D49-FD61-40CF-9E04-02317CCFF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7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719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799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3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351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269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8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7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6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7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85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0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95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0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Injections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`email` FROM `Users` WHERE `uname` = ‘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example, we allow the user to do an email search with a simple HTML form asking for a known username.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app then replaces the ? with your input.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PHP web app will normally show a table either with nothing in it, or one row showing the email of the user you queried.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vs Data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data is absolutely fine. But what if the app thinks our data is actually code? How does it tell the difference?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Answer: it can’t. Not without some consideration.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red writing is our SQL injection that always goes to true. This gives us all emails on the Users table.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`email` FROM `Users` WHERE `uname` = ‘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 or ‘1’=’1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 the exercises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71900" y="18186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You’re going to be asked to be quite creative for the rest of these questions. I will go over them if people get stuck.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Feel free to roam around WebGoat.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first example is fairly simple. A common password verification technique is to do a SELECT on both username and password to see if they match and return anything, and give a valid session to that user if anything is returned.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think: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you put SQL statements in injections? UNION ALL, for instance...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if you’re working blind…?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SQLMap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 known as SQLmap is a less manual way of attacking databases. It is simply a Python script and can be installed with a package manager.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use Windows, you’re on your own, but you can just use Homebrew on macOS or apt-get on Debian-based Linux distros to install sqlmap.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will demonstrate how we might use SQLmap to attack a relational database.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backups. This is trivially easy for most DBMSs and should be done anyway.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necessary permissions for each user and only give those permissions.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Parameterise (prepared statements) and sanitise your inputs. Or easier: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framework that does it for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If you haven’t installed Kali Linux yet please raise your hand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Shame on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kidding, one of the demonstrator will come around to help you out with the installation</a:t>
            </a:r>
          </a:p>
          <a:p>
            <a:r>
              <a:rPr lang="en-US" dirty="0" smtClean="0"/>
              <a:t>You DO NOT REQUIRE Kali </a:t>
            </a:r>
            <a:r>
              <a:rPr lang="en-US" dirty="0" err="1" smtClean="0"/>
              <a:t>linux</a:t>
            </a:r>
            <a:r>
              <a:rPr lang="en-US" dirty="0" smtClean="0"/>
              <a:t> for today’s workshop</a:t>
            </a:r>
          </a:p>
          <a:p>
            <a:r>
              <a:rPr lang="en-US" dirty="0" smtClean="0"/>
              <a:t>However we will use it in the future so please do install it in the near future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run through these slides for only 15 minutes. The rest of the time will be working through the problems found in </a:t>
            </a:r>
            <a:r>
              <a:rPr lang="en" dirty="0" err="1"/>
              <a:t>WebGoat</a:t>
            </a:r>
            <a:r>
              <a:rPr lang="en" dirty="0"/>
              <a:t>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strongly suggest using </a:t>
            </a:r>
            <a:r>
              <a:rPr lang="en" dirty="0" err="1"/>
              <a:t>Docker</a:t>
            </a:r>
            <a:r>
              <a:rPr lang="en" dirty="0"/>
              <a:t> to install </a:t>
            </a:r>
            <a:r>
              <a:rPr lang="en" dirty="0" err="1"/>
              <a:t>WebGoat</a:t>
            </a:r>
            <a:r>
              <a:rPr lang="en" dirty="0"/>
              <a:t>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 err="1"/>
              <a:t>docker</a:t>
            </a:r>
            <a:r>
              <a:rPr lang="en" dirty="0"/>
              <a:t> pull </a:t>
            </a:r>
            <a:r>
              <a:rPr lang="en" dirty="0" err="1"/>
              <a:t>webgoat</a:t>
            </a:r>
            <a:r>
              <a:rPr lang="en" dirty="0"/>
              <a:t>/webgoat-7.1</a:t>
            </a:r>
            <a:br>
              <a:rPr lang="en" dirty="0"/>
            </a:br>
            <a:r>
              <a:rPr lang="en" dirty="0" err="1"/>
              <a:t>docker</a:t>
            </a:r>
            <a:r>
              <a:rPr lang="en" dirty="0"/>
              <a:t> run -p 8080:8080 </a:t>
            </a:r>
            <a:r>
              <a:rPr lang="en" dirty="0" err="1"/>
              <a:t>webgoat</a:t>
            </a:r>
            <a:r>
              <a:rPr lang="en" dirty="0"/>
              <a:t>/webgoat-7.1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Otherwise Google it and install it.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SQL?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Structured Query Language.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will learn it in Database Systems if you haven’t already.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is the language of (relational) databases. We can use it to get information and do stuff with data.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 looks like this: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SELECT * FROM `Users` WHERE `uname` = “foo”;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Database?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database is a base with data.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can be important. For instance, with the previous example, this is a database “table” called “Users”:</a:t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963450" y="32653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{9B443D49-FD61-40CF-9E04-02317CCFFE79}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password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email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test@email.com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1drowssap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another@example.com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talk to these databases?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SQL! That’s the whole point.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of course servers running a DBMS (database management system) such as MySQL or Oracle will not be publicly accessible: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are permissions and users of database servers.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Authentication: you need to confirm who you are before you can connect to a database to perform transactions.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Authorisation: you cannot do things the DBMS says you cannot do.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Typically in the context of web applications, you can do “CRUD” on one database and its tables.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Create, Read, Update, Delete.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this fail?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 connection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people know the hostname and auth details of a MySQL server, they would be able to do anything with the database.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the web server should be talking to the database, perhaps through some API.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Injection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get to this on the next slide. What happens if code is not treated differently to data?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Improper Permissions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your web app fails at any point allowing access to one of the accounts used to access the database, they should only be able to do so much damage.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809</Words>
  <Application>Microsoft Macintosh PowerPoint</Application>
  <PresentationFormat>On-screen Show (16:9)</PresentationFormat>
  <Paragraphs>75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Roboto</vt:lpstr>
      <vt:lpstr>Material</vt:lpstr>
      <vt:lpstr>SQL Injections</vt:lpstr>
      <vt:lpstr>Before we start</vt:lpstr>
      <vt:lpstr>Before we start</vt:lpstr>
      <vt:lpstr>Before we start</vt:lpstr>
      <vt:lpstr>Practical Examples</vt:lpstr>
      <vt:lpstr>SQL?</vt:lpstr>
      <vt:lpstr>Database?</vt:lpstr>
      <vt:lpstr>How do we talk to these databases?</vt:lpstr>
      <vt:lpstr>Where can this fail?</vt:lpstr>
      <vt:lpstr>SQL Injections</vt:lpstr>
      <vt:lpstr>Code vs Data</vt:lpstr>
      <vt:lpstr>Onto the exercises</vt:lpstr>
      <vt:lpstr>SQLMap</vt:lpstr>
      <vt:lpstr>Mitigation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Injections</dc:title>
  <cp:lastModifiedBy>Microsoft Office User</cp:lastModifiedBy>
  <cp:revision>6</cp:revision>
  <dcterms:modified xsi:type="dcterms:W3CDTF">2018-03-14T07:29:04Z</dcterms:modified>
</cp:coreProperties>
</file>